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5.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 id="2147483697" r:id="rId4"/>
    <p:sldMasterId id="2147483709" r:id="rId5"/>
    <p:sldMasterId id="2147483721" r:id="rId6"/>
  </p:sldMasterIdLst>
  <p:notesMasterIdLst>
    <p:notesMasterId r:id="rId40"/>
  </p:notesMasterIdLst>
  <p:sldIdLst>
    <p:sldId id="256" r:id="rId7"/>
    <p:sldId id="275" r:id="rId8"/>
    <p:sldId id="276" r:id="rId9"/>
    <p:sldId id="257" r:id="rId10"/>
    <p:sldId id="259" r:id="rId11"/>
    <p:sldId id="258" r:id="rId12"/>
    <p:sldId id="277" r:id="rId13"/>
    <p:sldId id="278" r:id="rId14"/>
    <p:sldId id="279" r:id="rId15"/>
    <p:sldId id="260" r:id="rId16"/>
    <p:sldId id="261" r:id="rId17"/>
    <p:sldId id="262" r:id="rId18"/>
    <p:sldId id="283" r:id="rId19"/>
    <p:sldId id="263" r:id="rId20"/>
    <p:sldId id="264" r:id="rId21"/>
    <p:sldId id="284" r:id="rId22"/>
    <p:sldId id="265" r:id="rId23"/>
    <p:sldId id="266" r:id="rId24"/>
    <p:sldId id="267" r:id="rId25"/>
    <p:sldId id="285" r:id="rId26"/>
    <p:sldId id="268" r:id="rId27"/>
    <p:sldId id="269" r:id="rId28"/>
    <p:sldId id="286" r:id="rId29"/>
    <p:sldId id="270" r:id="rId30"/>
    <p:sldId id="271" r:id="rId31"/>
    <p:sldId id="272" r:id="rId32"/>
    <p:sldId id="287" r:id="rId33"/>
    <p:sldId id="273" r:id="rId34"/>
    <p:sldId id="274" r:id="rId35"/>
    <p:sldId id="288" r:id="rId36"/>
    <p:sldId id="280" r:id="rId37"/>
    <p:sldId id="282" r:id="rId38"/>
    <p:sldId id="281"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80"/>
    <p:restoredTop sz="83129" autoAdjust="0"/>
  </p:normalViewPr>
  <p:slideViewPr>
    <p:cSldViewPr>
      <p:cViewPr varScale="1">
        <p:scale>
          <a:sx n="101" d="100"/>
          <a:sy n="101" d="100"/>
        </p:scale>
        <p:origin x="2464" y="192"/>
      </p:cViewPr>
      <p:guideLst>
        <p:guide orient="horz" pos="2160"/>
        <p:guide pos="2880"/>
      </p:guideLst>
    </p:cSldViewPr>
  </p:slideViewPr>
  <p:outlineViewPr>
    <p:cViewPr>
      <p:scale>
        <a:sx n="33" d="100"/>
        <a:sy n="33" d="100"/>
      </p:scale>
      <p:origin x="0" y="-9832"/>
    </p:cViewPr>
  </p:outlin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0000FF"/>
              </a:solidFill>
              <a:ln>
                <a:solidFill>
                  <a:schemeClr val="tx1"/>
                </a:solidFill>
              </a:ln>
            </c:spPr>
            <c:extLst>
              <c:ext xmlns:c16="http://schemas.microsoft.com/office/drawing/2014/chart" uri="{C3380CC4-5D6E-409C-BE32-E72D297353CC}">
                <c16:uniqueId val="{00000001-D7E0-4FE6-A109-0FFCA2FDE47A}"/>
              </c:ext>
            </c:extLst>
          </c:dPt>
          <c:dPt>
            <c:idx val="1"/>
            <c:bubble3D val="0"/>
            <c:spPr>
              <a:solidFill>
                <a:srgbClr val="92D050"/>
              </a:solidFill>
              <a:ln>
                <a:solidFill>
                  <a:schemeClr val="tx1"/>
                </a:solidFill>
              </a:ln>
            </c:spPr>
            <c:extLst>
              <c:ext xmlns:c16="http://schemas.microsoft.com/office/drawing/2014/chart" uri="{C3380CC4-5D6E-409C-BE32-E72D297353CC}">
                <c16:uniqueId val="{00000003-D7E0-4FE6-A109-0FFCA2FDE47A}"/>
              </c:ext>
            </c:extLst>
          </c:dPt>
          <c:cat>
            <c:strRef>
              <c:f>Sheet1!$A$2:$A$3</c:f>
              <c:strCache>
                <c:ptCount val="2"/>
                <c:pt idx="0">
                  <c:v>1st Qtr</c:v>
                </c:pt>
                <c:pt idx="1">
                  <c:v>2nd Qtr</c:v>
                </c:pt>
              </c:strCache>
            </c:strRef>
          </c:cat>
          <c:val>
            <c:numRef>
              <c:f>Sheet1!$B$2:$B$3</c:f>
              <c:numCache>
                <c:formatCode>General</c:formatCode>
                <c:ptCount val="2"/>
                <c:pt idx="0">
                  <c:v>33</c:v>
                </c:pt>
                <c:pt idx="1">
                  <c:v>67</c:v>
                </c:pt>
              </c:numCache>
            </c:numRef>
          </c:val>
          <c:extLst>
            <c:ext xmlns:c16="http://schemas.microsoft.com/office/drawing/2014/chart" uri="{C3380CC4-5D6E-409C-BE32-E72D297353CC}">
              <c16:uniqueId val="{00000004-D7E0-4FE6-A109-0FFCA2FDE47A}"/>
            </c:ext>
          </c:extLst>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solidFill>
                <a:schemeClr val="tx1"/>
              </a:solidFill>
            </a:ln>
          </c:spPr>
          <c:dPt>
            <c:idx val="0"/>
            <c:bubble3D val="0"/>
            <c:spPr>
              <a:solidFill>
                <a:srgbClr val="0000FF"/>
              </a:solidFill>
              <a:ln>
                <a:solidFill>
                  <a:schemeClr val="tx1"/>
                </a:solidFill>
              </a:ln>
            </c:spPr>
            <c:extLst>
              <c:ext xmlns:c16="http://schemas.microsoft.com/office/drawing/2014/chart" uri="{C3380CC4-5D6E-409C-BE32-E72D297353CC}">
                <c16:uniqueId val="{00000001-8EB3-4EAF-8AF0-EE7787EEC285}"/>
              </c:ext>
            </c:extLst>
          </c:dPt>
          <c:dPt>
            <c:idx val="1"/>
            <c:bubble3D val="0"/>
            <c:spPr>
              <a:solidFill>
                <a:srgbClr val="92D050"/>
              </a:solidFill>
              <a:ln>
                <a:solidFill>
                  <a:schemeClr val="tx1"/>
                </a:solidFill>
              </a:ln>
            </c:spPr>
            <c:extLst>
              <c:ext xmlns:c16="http://schemas.microsoft.com/office/drawing/2014/chart" uri="{C3380CC4-5D6E-409C-BE32-E72D297353CC}">
                <c16:uniqueId val="{00000003-8EB3-4EAF-8AF0-EE7787EEC285}"/>
              </c:ext>
            </c:extLst>
          </c:dPt>
          <c:cat>
            <c:strRef>
              <c:f>Sheet1!$A$2:$A$3</c:f>
              <c:strCache>
                <c:ptCount val="2"/>
                <c:pt idx="0">
                  <c:v>1st Qtr</c:v>
                </c:pt>
                <c:pt idx="1">
                  <c:v>2nd Qtr</c:v>
                </c:pt>
              </c:strCache>
            </c:strRef>
          </c:cat>
          <c:val>
            <c:numRef>
              <c:f>Sheet1!$B$2:$B$3</c:f>
              <c:numCache>
                <c:formatCode>General</c:formatCode>
                <c:ptCount val="2"/>
                <c:pt idx="0">
                  <c:v>33</c:v>
                </c:pt>
                <c:pt idx="1">
                  <c:v>67</c:v>
                </c:pt>
              </c:numCache>
            </c:numRef>
          </c:val>
          <c:extLst>
            <c:ext xmlns:c16="http://schemas.microsoft.com/office/drawing/2014/chart" uri="{C3380CC4-5D6E-409C-BE32-E72D297353CC}">
              <c16:uniqueId val="{00000004-8EB3-4EAF-8AF0-EE7787EEC285}"/>
            </c:ext>
          </c:extLst>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0000FF"/>
              </a:solidFill>
              <a:ln>
                <a:solidFill>
                  <a:schemeClr val="tx1"/>
                </a:solidFill>
              </a:ln>
            </c:spPr>
            <c:extLst>
              <c:ext xmlns:c16="http://schemas.microsoft.com/office/drawing/2014/chart" uri="{C3380CC4-5D6E-409C-BE32-E72D297353CC}">
                <c16:uniqueId val="{00000001-FE1F-448C-9555-88D0543DC995}"/>
              </c:ext>
            </c:extLst>
          </c:dPt>
          <c:dPt>
            <c:idx val="1"/>
            <c:bubble3D val="0"/>
            <c:spPr>
              <a:solidFill>
                <a:srgbClr val="92D050"/>
              </a:solidFill>
              <a:ln>
                <a:solidFill>
                  <a:schemeClr val="tx1"/>
                </a:solidFill>
              </a:ln>
            </c:spPr>
            <c:extLst>
              <c:ext xmlns:c16="http://schemas.microsoft.com/office/drawing/2014/chart" uri="{C3380CC4-5D6E-409C-BE32-E72D297353CC}">
                <c16:uniqueId val="{00000003-FE1F-448C-9555-88D0543DC995}"/>
              </c:ext>
            </c:extLst>
          </c:dPt>
          <c:cat>
            <c:strRef>
              <c:f>Sheet1!$A$2:$A$3</c:f>
              <c:strCache>
                <c:ptCount val="2"/>
                <c:pt idx="0">
                  <c:v>1st Qtr</c:v>
                </c:pt>
                <c:pt idx="1">
                  <c:v>2nd Qtr</c:v>
                </c:pt>
              </c:strCache>
            </c:strRef>
          </c:cat>
          <c:val>
            <c:numRef>
              <c:f>Sheet1!$B$2:$B$3</c:f>
              <c:numCache>
                <c:formatCode>General</c:formatCode>
                <c:ptCount val="2"/>
                <c:pt idx="0">
                  <c:v>15</c:v>
                </c:pt>
                <c:pt idx="1">
                  <c:v>85</c:v>
                </c:pt>
              </c:numCache>
            </c:numRef>
          </c:val>
          <c:extLst>
            <c:ext xmlns:c16="http://schemas.microsoft.com/office/drawing/2014/chart" uri="{C3380CC4-5D6E-409C-BE32-E72D297353CC}">
              <c16:uniqueId val="{00000004-FE1F-448C-9555-88D0543DC995}"/>
            </c:ext>
          </c:extLst>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solidFill>
                <a:schemeClr val="tx1"/>
              </a:solidFill>
            </a:ln>
          </c:spPr>
          <c:dPt>
            <c:idx val="0"/>
            <c:bubble3D val="0"/>
            <c:spPr>
              <a:solidFill>
                <a:srgbClr val="0000FF"/>
              </a:solidFill>
              <a:ln>
                <a:solidFill>
                  <a:schemeClr val="tx1"/>
                </a:solidFill>
              </a:ln>
            </c:spPr>
            <c:extLst>
              <c:ext xmlns:c16="http://schemas.microsoft.com/office/drawing/2014/chart" uri="{C3380CC4-5D6E-409C-BE32-E72D297353CC}">
                <c16:uniqueId val="{00000001-8CFD-4B4B-A430-784470EA201E}"/>
              </c:ext>
            </c:extLst>
          </c:dPt>
          <c:dPt>
            <c:idx val="1"/>
            <c:bubble3D val="0"/>
            <c:spPr>
              <a:solidFill>
                <a:srgbClr val="92D050"/>
              </a:solidFill>
              <a:ln>
                <a:solidFill>
                  <a:schemeClr val="tx1"/>
                </a:solidFill>
              </a:ln>
            </c:spPr>
            <c:extLst>
              <c:ext xmlns:c16="http://schemas.microsoft.com/office/drawing/2014/chart" uri="{C3380CC4-5D6E-409C-BE32-E72D297353CC}">
                <c16:uniqueId val="{00000003-8CFD-4B4B-A430-784470EA201E}"/>
              </c:ext>
            </c:extLst>
          </c:dPt>
          <c:cat>
            <c:strRef>
              <c:f>Sheet1!$A$2:$A$3</c:f>
              <c:strCache>
                <c:ptCount val="2"/>
                <c:pt idx="0">
                  <c:v>1st Qtr</c:v>
                </c:pt>
                <c:pt idx="1">
                  <c:v>2nd Qtr</c:v>
                </c:pt>
              </c:strCache>
            </c:strRef>
          </c:cat>
          <c:val>
            <c:numRef>
              <c:f>Sheet1!$B$2:$B$3</c:f>
              <c:numCache>
                <c:formatCode>General</c:formatCode>
                <c:ptCount val="2"/>
                <c:pt idx="0">
                  <c:v>33</c:v>
                </c:pt>
                <c:pt idx="1">
                  <c:v>67</c:v>
                </c:pt>
              </c:numCache>
            </c:numRef>
          </c:val>
          <c:extLst>
            <c:ext xmlns:c16="http://schemas.microsoft.com/office/drawing/2014/chart" uri="{C3380CC4-5D6E-409C-BE32-E72D297353CC}">
              <c16:uniqueId val="{00000004-8CFD-4B4B-A430-784470EA201E}"/>
            </c:ext>
          </c:extLst>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African American Students</c:v>
                </c:pt>
              </c:strCache>
            </c:strRef>
          </c:tx>
          <c:dPt>
            <c:idx val="0"/>
            <c:bubble3D val="0"/>
            <c:spPr>
              <a:solidFill>
                <a:srgbClr val="0033CC"/>
              </a:solidFill>
              <a:ln w="25400">
                <a:solidFill>
                  <a:schemeClr val="tx1"/>
                </a:solidFill>
              </a:ln>
            </c:spPr>
            <c:extLst>
              <c:ext xmlns:c16="http://schemas.microsoft.com/office/drawing/2014/chart" uri="{C3380CC4-5D6E-409C-BE32-E72D297353CC}">
                <c16:uniqueId val="{00000001-545A-483E-B75E-A5B164E6DF2B}"/>
              </c:ext>
            </c:extLst>
          </c:dPt>
          <c:dPt>
            <c:idx val="1"/>
            <c:bubble3D val="0"/>
            <c:spPr>
              <a:solidFill>
                <a:srgbClr val="92D050"/>
              </a:solidFill>
              <a:ln w="63500">
                <a:solidFill>
                  <a:schemeClr val="bg1"/>
                </a:solidFill>
              </a:ln>
            </c:spPr>
            <c:extLst>
              <c:ext xmlns:c16="http://schemas.microsoft.com/office/drawing/2014/chart" uri="{C3380CC4-5D6E-409C-BE32-E72D297353CC}">
                <c16:uniqueId val="{00000003-545A-483E-B75E-A5B164E6DF2B}"/>
              </c:ext>
            </c:extLst>
          </c:dPt>
          <c:cat>
            <c:strRef>
              <c:f>Sheet1!$A$2:$A$3</c:f>
              <c:strCache>
                <c:ptCount val="2"/>
                <c:pt idx="0">
                  <c:v>African American students who received a referral</c:v>
                </c:pt>
                <c:pt idx="1">
                  <c:v>All African American students</c:v>
                </c:pt>
              </c:strCache>
            </c:strRef>
          </c:cat>
          <c:val>
            <c:numRef>
              <c:f>Sheet1!$B$2:$B$3</c:f>
              <c:numCache>
                <c:formatCode>General</c:formatCode>
                <c:ptCount val="2"/>
                <c:pt idx="0">
                  <c:v>8.2000000000000011</c:v>
                </c:pt>
                <c:pt idx="1">
                  <c:v>5</c:v>
                </c:pt>
              </c:numCache>
            </c:numRef>
          </c:val>
          <c:extLst>
            <c:ext xmlns:c16="http://schemas.microsoft.com/office/drawing/2014/chart" uri="{C3380CC4-5D6E-409C-BE32-E72D297353CC}">
              <c16:uniqueId val="{00000004-545A-483E-B75E-A5B164E6DF2B}"/>
            </c:ext>
          </c:extLst>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ABAB30-2AE7-43AC-9596-4D71FE118FAB}" type="datetimeFigureOut">
              <a:rPr lang="en-US" smtClean="0"/>
              <a:pPr/>
              <a:t>9/1/21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FE7566-F668-47E9-A8E4-44AEA52887C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r>
              <a:rPr lang="en-US">
                <a:latin typeface="Arial" pitchFamily="34" charset="0"/>
                <a:ea typeface="ＭＳ Ｐゴシック" pitchFamily="34" charset="-128"/>
              </a:rPr>
              <a:t>Amber</a:t>
            </a:r>
          </a:p>
        </p:txBody>
      </p:sp>
      <p:sp>
        <p:nvSpPr>
          <p:cNvPr id="68612" name="Slide Number Placeholder 3"/>
          <p:cNvSpPr>
            <a:spLocks noGrp="1"/>
          </p:cNvSpPr>
          <p:nvPr>
            <p:ph type="sldNum" sz="quarter" idx="5"/>
          </p:nvPr>
        </p:nvSpPr>
        <p:spPr>
          <a:noFill/>
        </p:spPr>
        <p:txBody>
          <a:bodyPr/>
          <a:lstStyle/>
          <a:p>
            <a:fld id="{D679F2A7-584C-4FAB-95CB-7829F09644D7}" type="slidenum">
              <a:rPr lang="en-US"/>
              <a:pPr/>
              <a:t>2</a:t>
            </a:fld>
            <a:endParaRPr lang="en-US"/>
          </a:p>
        </p:txBody>
      </p:sp>
    </p:spTree>
    <p:extLst>
      <p:ext uri="{BB962C8B-B14F-4D97-AF65-F5344CB8AC3E}">
        <p14:creationId xmlns:p14="http://schemas.microsoft.com/office/powerpoint/2010/main" val="2975683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CA1FFB-0038-4559-8721-53A59CAD50BF}" type="slidenum">
              <a:rPr lang="en-US" smtClean="0"/>
              <a:pPr/>
              <a:t>14</a:t>
            </a:fld>
            <a:endParaRPr lang="en-US"/>
          </a:p>
        </p:txBody>
      </p:sp>
    </p:spTree>
    <p:extLst>
      <p:ext uri="{BB962C8B-B14F-4D97-AF65-F5344CB8AC3E}">
        <p14:creationId xmlns:p14="http://schemas.microsoft.com/office/powerpoint/2010/main" val="1910246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custDataLst>
              <p:tags r:id="rId1"/>
            </p:custDataLst>
          </p:nvPr>
        </p:nvSpPr>
        <p:spPr/>
        <p:txBody>
          <a:bodyPr/>
          <a:lstStyle/>
          <a:p>
            <a:r>
              <a:rPr lang="en-US" dirty="0"/>
              <a:t>An</a:t>
            </a:r>
            <a:r>
              <a:rPr lang="en-US" baseline="0" dirty="0"/>
              <a:t> Absenteeism  R</a:t>
            </a:r>
            <a:r>
              <a:rPr lang="en-US" dirty="0"/>
              <a:t>atio of</a:t>
            </a:r>
            <a:r>
              <a:rPr lang="en-US" baseline="0" dirty="0"/>
              <a:t> 1.0 is ideal, because it means that the rates for your target and comparison group are equal. Whenever the chronic absenteeism ratio is higher than 1.0, it means that the target group has a higher chronic absenteeism rate than all other students. With attendance data, a Chronic Absenteeism Ratio greater than 1 is important because it means that the group has a relatively higher rate for missed instructional time. Chronic Absenteeism ratios that are less than one are </a:t>
            </a:r>
            <a:r>
              <a:rPr lang="en-US" u="sng" baseline="0" dirty="0"/>
              <a:t>less</a:t>
            </a:r>
            <a:r>
              <a:rPr lang="en-US" u="none" baseline="0" dirty="0"/>
              <a:t> </a:t>
            </a:r>
            <a:r>
              <a:rPr lang="en-US" baseline="0" dirty="0"/>
              <a:t>important, because it means that the group’s chronic absenteeism rate is lower than the rates of all other students. </a:t>
            </a:r>
          </a:p>
          <a:p>
            <a:endParaRPr lang="en-US" baseline="0" dirty="0"/>
          </a:p>
          <a:p>
            <a:r>
              <a:rPr lang="en-US" baseline="0" dirty="0"/>
              <a:t>Chronic Absenteeism ratios are interpreted by reading the numbers to the right of the decimal as “percent higher,” and the number to the left of the decimal as “times.” For example, a chronic absenteeism ratio of 1.25 is interpreted as a group having a 25% higher chronic absenteeism rate than the comparison group. When the ratio reaches 2.0 or higher, you would say that the target group has a “two times” higher chronic absenteeism rate than the comparison group, or a “three times” higher rate, and so on.</a:t>
            </a:r>
          </a:p>
        </p:txBody>
      </p:sp>
      <p:sp>
        <p:nvSpPr>
          <p:cNvPr id="4" name="Slide Number Placeholder 3"/>
          <p:cNvSpPr>
            <a:spLocks noGrp="1"/>
          </p:cNvSpPr>
          <p:nvPr>
            <p:ph type="sldNum" sz="quarter" idx="10"/>
          </p:nvPr>
        </p:nvSpPr>
        <p:spPr/>
        <p:txBody>
          <a:bodyPr/>
          <a:lstStyle/>
          <a:p>
            <a:fld id="{F3A16D32-5C7B-41E5-9ECE-CDA4DB918878}"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475431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baseline="0" dirty="0"/>
              <a:t>The gray columns are there for reference only. To determine if a group is over-represented in discipline, look at the student composition or absenteeism ratio. Student Composition cells will turn red if the racial group makes up too high of a proportion of the students who are chronically absent. </a:t>
            </a:r>
          </a:p>
          <a:p>
            <a:endParaRPr lang="en-US" baseline="0" dirty="0"/>
          </a:p>
          <a:p>
            <a:r>
              <a:rPr lang="en-US" baseline="0" dirty="0"/>
              <a:t>You may also look at the Absenteeism ratio. If the ratio is much higher than 1.0 (anywhere from 1.3 or higher), then the group’s absenteeism rate is noticeably higher than the absenteeism rate for all other students.</a:t>
            </a:r>
          </a:p>
          <a:p>
            <a:endParaRPr lang="en-US" dirty="0"/>
          </a:p>
        </p:txBody>
      </p:sp>
      <p:sp>
        <p:nvSpPr>
          <p:cNvPr id="4" name="Slide Number Placeholder 3"/>
          <p:cNvSpPr>
            <a:spLocks noGrp="1"/>
          </p:cNvSpPr>
          <p:nvPr>
            <p:ph type="sldNum" sz="quarter" idx="10"/>
          </p:nvPr>
        </p:nvSpPr>
        <p:spPr/>
        <p:txBody>
          <a:bodyPr/>
          <a:lstStyle/>
          <a:p>
            <a:fld id="{8C4BBE8F-E5B4-4909-A07E-93E9D70D7BC9}"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971871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next metric we’ll talk about is the risk ratio, which is a good summary measure that describes one group’s risk for chronic absenteeism compared to the risk for all other students. It can help you answer the question, “How big are the disparities?”.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Difference</a:t>
            </a:r>
            <a:r>
              <a:rPr lang="en-US" baseline="0" dirty="0"/>
              <a:t> in Student Composition is an optional metric used to address how big the disparities are in your school. It is often used when the target group is comprised of smaller numbers of students, or to communicate levels of disparities in a way that is easy for stakeholders to understand.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Chronic Absenteeism </a:t>
            </a:r>
            <a:r>
              <a:rPr lang="en-US" baseline="0" dirty="0"/>
              <a:t>composition and difference in Chronic Absenteeism composition metrics are located right next to each other on the Equity Profile. The Chronic Absenteeism composition is listed as a reference, and because it is the basis for calculating the difference in Chronic Absenteeism composition, but it’s not central to being able to answer the question of how large the discrepancies are for different groups of students. That is the reason the chronic absenteeism composition is greyed out in the profile.</a:t>
            </a:r>
            <a:endParaRPr lang="en-US" dirty="0"/>
          </a:p>
        </p:txBody>
      </p:sp>
      <p:sp>
        <p:nvSpPr>
          <p:cNvPr id="4" name="Slide Number Placeholder 3"/>
          <p:cNvSpPr>
            <a:spLocks noGrp="1"/>
          </p:cNvSpPr>
          <p:nvPr>
            <p:ph type="sldNum" sz="quarter" idx="10"/>
          </p:nvPr>
        </p:nvSpPr>
        <p:spPr/>
        <p:txBody>
          <a:bodyPr/>
          <a:lstStyle/>
          <a:p>
            <a:fld id="{F3A16D32-5C7B-41E5-9ECE-CDA4DB918878}" type="slidenum">
              <a:rPr lang="en-US" smtClean="0"/>
              <a:pPr/>
              <a:t>17</a:t>
            </a:fld>
            <a:endParaRPr lang="en-US"/>
          </a:p>
        </p:txBody>
      </p:sp>
    </p:spTree>
    <p:extLst>
      <p:ext uri="{BB962C8B-B14F-4D97-AF65-F5344CB8AC3E}">
        <p14:creationId xmlns:p14="http://schemas.microsoft.com/office/powerpoint/2010/main" val="3048645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838">
              <a:defRPr/>
            </a:pPr>
            <a:r>
              <a:rPr lang="en-US" baseline="0" dirty="0"/>
              <a:t>With the risk ratio, we’re hoping that the risk for different groups of students will be equal, which is represented by a value of 1 point zero. The risk ratio measures the number of </a:t>
            </a:r>
            <a:r>
              <a:rPr lang="en-US" b="1" u="sng" baseline="0" dirty="0"/>
              <a:t>students</a:t>
            </a:r>
            <a:r>
              <a:rPr lang="en-US" b="0" u="none" baseline="0" dirty="0"/>
              <a:t> who were chronically absent (based on definition of 18+, 15+ or 9+ days), which means that it is </a:t>
            </a:r>
            <a:r>
              <a:rPr lang="en-US" b="0" i="1" u="sng" baseline="0" dirty="0"/>
              <a:t>not</a:t>
            </a:r>
            <a:r>
              <a:rPr lang="en-US" b="0" i="0" u="none" baseline="0" dirty="0"/>
              <a:t> impacted by students who have multiple absences.</a:t>
            </a:r>
          </a:p>
          <a:p>
            <a:pPr defTabSz="895838">
              <a:defRPr/>
            </a:pPr>
            <a:endParaRPr lang="en-US" b="0" i="0" u="none" baseline="0" dirty="0"/>
          </a:p>
          <a:p>
            <a:pPr marL="0" marR="0" indent="0" algn="l" defTabSz="895838" rtl="0" eaLnBrk="1" fontAlgn="auto" latinLnBrk="0" hangingPunct="1">
              <a:lnSpc>
                <a:spcPct val="100000"/>
              </a:lnSpc>
              <a:spcBef>
                <a:spcPts val="0"/>
              </a:spcBef>
              <a:spcAft>
                <a:spcPts val="0"/>
              </a:spcAft>
              <a:buClrTx/>
              <a:buSzTx/>
              <a:buFontTx/>
              <a:buNone/>
              <a:tabLst/>
              <a:defRPr/>
            </a:pPr>
            <a:r>
              <a:rPr lang="en-US" dirty="0"/>
              <a:t>When</a:t>
            </a:r>
            <a:r>
              <a:rPr lang="en-US" baseline="0" dirty="0"/>
              <a:t> you look at a risk ratio value in the Equity Profile, the value will represent that group’s risk of being chronically absent compared to the risk for all other students. This allows you to calculate a risk ratio for any group that received the consequence you’re studying. In other words, when you review the risk ratio for African American students, it will represent the risk for an African American student to be chronically absent compared to the combined risk of students who are Hispanic, students who are White, students who are multi-racial, and so on.</a:t>
            </a:r>
          </a:p>
          <a:p>
            <a:pPr defTabSz="895838">
              <a:defRPr/>
            </a:pPr>
            <a:endParaRPr lang="en-US" dirty="0"/>
          </a:p>
          <a:p>
            <a:endParaRPr lang="en-US" dirty="0"/>
          </a:p>
        </p:txBody>
      </p:sp>
      <p:sp>
        <p:nvSpPr>
          <p:cNvPr id="4" name="Slide Number Placeholder 3"/>
          <p:cNvSpPr>
            <a:spLocks noGrp="1"/>
          </p:cNvSpPr>
          <p:nvPr>
            <p:ph type="sldNum" sz="quarter" idx="10"/>
          </p:nvPr>
        </p:nvSpPr>
        <p:spPr/>
        <p:txBody>
          <a:bodyPr/>
          <a:lstStyle/>
          <a:p>
            <a:fld id="{F3A16D32-5C7B-41E5-9ECE-CDA4DB918878}" type="slidenum">
              <a:rPr lang="en-US" smtClean="0"/>
              <a:pPr/>
              <a:t>18</a:t>
            </a:fld>
            <a:endParaRPr lang="en-US"/>
          </a:p>
        </p:txBody>
      </p:sp>
    </p:spTree>
    <p:extLst>
      <p:ext uri="{BB962C8B-B14F-4D97-AF65-F5344CB8AC3E}">
        <p14:creationId xmlns:p14="http://schemas.microsoft.com/office/powerpoint/2010/main" val="1344792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custDataLst>
              <p:tags r:id="rId1"/>
            </p:custDataLst>
          </p:nvPr>
        </p:nvSpPr>
        <p:spPr/>
        <p:txBody>
          <a:bodyPr/>
          <a:lstStyle/>
          <a:p>
            <a:pPr defTabSz="895838">
              <a:defRPr/>
            </a:pPr>
            <a:r>
              <a:rPr lang="en-US" dirty="0"/>
              <a:t>A risk ratio of</a:t>
            </a:r>
            <a:r>
              <a:rPr lang="en-US" baseline="0" dirty="0"/>
              <a:t> 1.0 is ideal, as it means that the risk for your target and comparison group is equal. Whenever the risk ratio is higher than 1.0, it means that the target group has a higher risk than the comparison group. With attendance data, a risk ratio greater than 1 is important because it represents a higher risk for a poor outcome. Risk ratios that are less than zero are </a:t>
            </a:r>
            <a:r>
              <a:rPr lang="en-US" u="sng" baseline="0" dirty="0"/>
              <a:t>not</a:t>
            </a:r>
            <a:r>
              <a:rPr lang="en-US" baseline="0" dirty="0"/>
              <a:t> important, because it means that the group is at a lower risk than all other students for a poor outcome.</a:t>
            </a:r>
          </a:p>
          <a:p>
            <a:endParaRPr lang="en-US" baseline="0" dirty="0"/>
          </a:p>
          <a:p>
            <a:r>
              <a:rPr lang="en-US" baseline="0" dirty="0"/>
              <a:t>Risk ratios are interpreted by reading the numbers to the right of the decimal as “percent higher,” and the number to the left of the decimal as “times.” For example, a risk ratio of 1.25 is interpreted as a group having a 25% higher risk than the comparison group. When the ratio reaches 2.0 or higher, you would say that the target group has a “two times” higher risk than the comparison group, or a “three and a half times” higher risk, and so on.</a:t>
            </a:r>
          </a:p>
          <a:p>
            <a:endParaRPr lang="en-US" baseline="0" dirty="0"/>
          </a:p>
          <a:p>
            <a:r>
              <a:rPr lang="en-US" baseline="0" dirty="0"/>
              <a:t>The take-home message for the risk ratio is this:  “Values that are much higher than 1.0 suggest a higher risk for the target group.” If you run into a risk ratio that is higher than 7.0, check to see whether there are at least 10 students reflected in the target </a:t>
            </a:r>
            <a:r>
              <a:rPr lang="en-US" b="1" u="sng" baseline="0" dirty="0"/>
              <a:t>and</a:t>
            </a:r>
            <a:r>
              <a:rPr lang="en-US" baseline="0" dirty="0"/>
              <a:t> in the comparison groups. If there’s not at least 10 students, look at a different metric to get a better sense of the group’s representation in the outcome of concern. </a:t>
            </a:r>
            <a:endParaRPr lang="en-US" dirty="0"/>
          </a:p>
          <a:p>
            <a:endParaRPr lang="en-US" dirty="0"/>
          </a:p>
        </p:txBody>
      </p:sp>
      <p:sp>
        <p:nvSpPr>
          <p:cNvPr id="4" name="Slide Number Placeholder 3"/>
          <p:cNvSpPr>
            <a:spLocks noGrp="1"/>
          </p:cNvSpPr>
          <p:nvPr>
            <p:ph type="sldNum" sz="quarter" idx="10"/>
          </p:nvPr>
        </p:nvSpPr>
        <p:spPr/>
        <p:txBody>
          <a:bodyPr/>
          <a:lstStyle/>
          <a:p>
            <a:fld id="{F3A16D32-5C7B-41E5-9ECE-CDA4DB918878}"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708614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is what a completed template would look like. Once t</a:t>
            </a:r>
            <a:r>
              <a:rPr lang="en-US" baseline="0" dirty="0"/>
              <a:t>he information in the first three fields was entered, everything from column F to column N appeared automatically. The Risk ratio of 1.89 for SWD  can be interpreted as 89% greater risk for SWD of having 18+ absences than other students. </a:t>
            </a:r>
            <a:endParaRPr lang="en-US" dirty="0"/>
          </a:p>
          <a:p>
            <a:endParaRPr lang="en-US" dirty="0"/>
          </a:p>
        </p:txBody>
      </p:sp>
      <p:sp>
        <p:nvSpPr>
          <p:cNvPr id="4" name="Slide Number Placeholder 3"/>
          <p:cNvSpPr>
            <a:spLocks noGrp="1"/>
          </p:cNvSpPr>
          <p:nvPr>
            <p:ph type="sldNum" sz="quarter" idx="10"/>
          </p:nvPr>
        </p:nvSpPr>
        <p:spPr/>
        <p:txBody>
          <a:bodyPr/>
          <a:lstStyle/>
          <a:p>
            <a:fld id="{DAFE7566-F668-47E9-A8E4-44AEA52887CE}" type="slidenum">
              <a:rPr lang="en-US" smtClean="0">
                <a:solidFill>
                  <a:prstClr val="black"/>
                </a:solidFill>
              </a:rPr>
              <a:pPr/>
              <a:t>20</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looking at the difference in student composition, you will be comparing a target group’s representation among students who are chronically absent to the target group’s overall representation across the entire student body. We would expect that the target group’s representation among students who are chronically absent would be about the same as their representation in the school’s enrollment.  </a:t>
            </a:r>
            <a:endParaRPr lang="en-US" dirty="0"/>
          </a:p>
        </p:txBody>
      </p:sp>
      <p:sp>
        <p:nvSpPr>
          <p:cNvPr id="4" name="Slide Number Placeholder 3"/>
          <p:cNvSpPr>
            <a:spLocks noGrp="1"/>
          </p:cNvSpPr>
          <p:nvPr>
            <p:ph type="sldNum" sz="quarter" idx="10"/>
          </p:nvPr>
        </p:nvSpPr>
        <p:spPr/>
        <p:txBody>
          <a:bodyPr/>
          <a:lstStyle/>
          <a:p>
            <a:fld id="{F3A16D32-5C7B-41E5-9ECE-CDA4DB918878}" type="slidenum">
              <a:rPr lang="en-US" smtClean="0"/>
              <a:pPr/>
              <a:t>21</a:t>
            </a:fld>
            <a:endParaRPr lang="en-US"/>
          </a:p>
        </p:txBody>
      </p:sp>
    </p:spTree>
    <p:extLst>
      <p:ext uri="{BB962C8B-B14F-4D97-AF65-F5344CB8AC3E}">
        <p14:creationId xmlns:p14="http://schemas.microsoft.com/office/powerpoint/2010/main" val="16942928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results in a difference of 42 percentage points</a:t>
            </a:r>
            <a:r>
              <a:rPr lang="en-US" baseline="0" dirty="0"/>
              <a:t>, indicating that African American students are greatly over-represented among the chronically absent.</a:t>
            </a:r>
          </a:p>
        </p:txBody>
      </p:sp>
      <p:sp>
        <p:nvSpPr>
          <p:cNvPr id="4" name="Slide Number Placeholder 3"/>
          <p:cNvSpPr>
            <a:spLocks noGrp="1"/>
          </p:cNvSpPr>
          <p:nvPr>
            <p:ph type="sldNum" sz="quarter" idx="10"/>
          </p:nvPr>
        </p:nvSpPr>
        <p:spPr/>
        <p:txBody>
          <a:bodyPr/>
          <a:lstStyle/>
          <a:p>
            <a:fld id="{F3A16D32-5C7B-41E5-9ECE-CDA4DB918878}" type="slidenum">
              <a:rPr lang="en-US" smtClean="0"/>
              <a:pPr/>
              <a:t>22</a:t>
            </a:fld>
            <a:endParaRPr lang="en-US"/>
          </a:p>
        </p:txBody>
      </p:sp>
    </p:spTree>
    <p:extLst>
      <p:ext uri="{BB962C8B-B14F-4D97-AF65-F5344CB8AC3E}">
        <p14:creationId xmlns:p14="http://schemas.microsoft.com/office/powerpoint/2010/main" val="1587965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 is a difference of 9 percentage points between SWD</a:t>
            </a:r>
            <a:r>
              <a:rPr lang="en-US" baseline="0" dirty="0"/>
              <a:t> percentage of chronically absent (22.1) and percentage of SWD in population (13.0). </a:t>
            </a:r>
            <a:r>
              <a:rPr lang="en-US" dirty="0"/>
              <a:t>Positive</a:t>
            </a:r>
            <a:r>
              <a:rPr lang="en-US" baseline="0" dirty="0"/>
              <a:t> values suggest </a:t>
            </a:r>
            <a:r>
              <a:rPr lang="en-US" baseline="0" dirty="0" err="1"/>
              <a:t>disproportionality</a:t>
            </a:r>
            <a:r>
              <a:rPr lang="en-US" baseline="0" dirty="0"/>
              <a:t> among SWD.  Same for students with 504 plans.</a:t>
            </a:r>
            <a:endParaRPr lang="en-US" dirty="0"/>
          </a:p>
        </p:txBody>
      </p:sp>
      <p:sp>
        <p:nvSpPr>
          <p:cNvPr id="4" name="Slide Number Placeholder 3"/>
          <p:cNvSpPr>
            <a:spLocks noGrp="1"/>
          </p:cNvSpPr>
          <p:nvPr>
            <p:ph type="sldNum" sz="quarter" idx="10"/>
          </p:nvPr>
        </p:nvSpPr>
        <p:spPr/>
        <p:txBody>
          <a:bodyPr/>
          <a:lstStyle/>
          <a:p>
            <a:fld id="{DAFE7566-F668-47E9-A8E4-44AEA52887CE}" type="slidenum">
              <a:rPr lang="en-US" smtClean="0">
                <a:solidFill>
                  <a:prstClr val="black"/>
                </a:solidFill>
              </a:rPr>
              <a:pPr/>
              <a:t>23</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p:spPr>
        <p:txBody>
          <a:bodyPr/>
          <a:lstStyle/>
          <a:p>
            <a:r>
              <a:rPr lang="en-US">
                <a:latin typeface="Arial" pitchFamily="34" charset="0"/>
                <a:ea typeface="ＭＳ Ｐゴシック" pitchFamily="34" charset="-128"/>
              </a:rPr>
              <a:t>Jose</a:t>
            </a:r>
          </a:p>
        </p:txBody>
      </p:sp>
      <p:sp>
        <p:nvSpPr>
          <p:cNvPr id="118788" name="Slide Number Placeholder 3"/>
          <p:cNvSpPr>
            <a:spLocks noGrp="1"/>
          </p:cNvSpPr>
          <p:nvPr>
            <p:ph type="sldNum" sz="quarter" idx="5"/>
          </p:nvPr>
        </p:nvSpPr>
        <p:spPr>
          <a:noFill/>
        </p:spPr>
        <p:txBody>
          <a:bodyPr/>
          <a:lstStyle/>
          <a:p>
            <a:fld id="{2FB569C8-85DE-461E-B084-F9B1EC900658}" type="slidenum">
              <a:rPr lang="en-US"/>
              <a:pPr/>
              <a:t>3</a:t>
            </a:fld>
            <a:endParaRPr lang="en-US"/>
          </a:p>
        </p:txBody>
      </p:sp>
    </p:spTree>
    <p:extLst>
      <p:ext uri="{BB962C8B-B14F-4D97-AF65-F5344CB8AC3E}">
        <p14:creationId xmlns:p14="http://schemas.microsoft.com/office/powerpoint/2010/main" val="34047718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838">
              <a:defRPr/>
            </a:pPr>
            <a:r>
              <a:rPr lang="en-US" dirty="0"/>
              <a:t>When</a:t>
            </a:r>
            <a:r>
              <a:rPr lang="en-US" baseline="0" dirty="0"/>
              <a:t> looking at the difference in chronic absenteeism composition, you will be comparing a target group’s absences to the target group’s overall representation across the entire student body. We would expect that the target group’s share of absences would be about the same as their representation in the school’s enrollment.  If the target group’s share of absences is greater than their representation in the student body, the difference in chronic absenteeism composition will be positive, which means that the group is over-represented.</a:t>
            </a:r>
            <a:endParaRPr lang="en-US" dirty="0"/>
          </a:p>
          <a:p>
            <a:endParaRPr lang="en-US" dirty="0"/>
          </a:p>
        </p:txBody>
      </p:sp>
      <p:sp>
        <p:nvSpPr>
          <p:cNvPr id="4" name="Slide Number Placeholder 3"/>
          <p:cNvSpPr>
            <a:spLocks noGrp="1"/>
          </p:cNvSpPr>
          <p:nvPr>
            <p:ph type="sldNum" sz="quarter" idx="10"/>
          </p:nvPr>
        </p:nvSpPr>
        <p:spPr/>
        <p:txBody>
          <a:bodyPr/>
          <a:lstStyle/>
          <a:p>
            <a:fld id="{F3A16D32-5C7B-41E5-9ECE-CDA4DB918878}" type="slidenum">
              <a:rPr lang="en-US" smtClean="0"/>
              <a:pPr/>
              <a:t>24</a:t>
            </a:fld>
            <a:endParaRPr lang="en-US"/>
          </a:p>
        </p:txBody>
      </p:sp>
    </p:spTree>
    <p:extLst>
      <p:ext uri="{BB962C8B-B14F-4D97-AF65-F5344CB8AC3E}">
        <p14:creationId xmlns:p14="http://schemas.microsoft.com/office/powerpoint/2010/main" val="3260868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838">
              <a:defRPr/>
            </a:pPr>
            <a:r>
              <a:rPr lang="en-US" dirty="0"/>
              <a:t>To calculate</a:t>
            </a:r>
            <a:r>
              <a:rPr lang="en-US" baseline="0" dirty="0"/>
              <a:t> the difference in chronic absenteeism composition</a:t>
            </a:r>
            <a:r>
              <a:rPr lang="en-US" dirty="0"/>
              <a:t>, you must first find</a:t>
            </a:r>
            <a:r>
              <a:rPr lang="en-US" baseline="0" dirty="0"/>
              <a:t> </a:t>
            </a:r>
            <a:r>
              <a:rPr lang="en-US" dirty="0"/>
              <a:t>the Chronic</a:t>
            </a:r>
            <a:r>
              <a:rPr lang="en-US" baseline="0" dirty="0"/>
              <a:t> Absenteeism</a:t>
            </a:r>
            <a:r>
              <a:rPr lang="en-US" dirty="0"/>
              <a:t> Composition for your target group. </a:t>
            </a:r>
          </a:p>
        </p:txBody>
      </p:sp>
      <p:sp>
        <p:nvSpPr>
          <p:cNvPr id="4" name="Slide Number Placeholder 3"/>
          <p:cNvSpPr>
            <a:spLocks noGrp="1"/>
          </p:cNvSpPr>
          <p:nvPr>
            <p:ph type="sldNum" sz="quarter" idx="10"/>
          </p:nvPr>
        </p:nvSpPr>
        <p:spPr/>
        <p:txBody>
          <a:bodyPr/>
          <a:lstStyle/>
          <a:p>
            <a:fld id="{F3A16D32-5C7B-41E5-9ECE-CDA4DB918878}" type="slidenum">
              <a:rPr lang="en-US" smtClean="0"/>
              <a:pPr/>
              <a:t>25</a:t>
            </a:fld>
            <a:endParaRPr lang="en-US"/>
          </a:p>
        </p:txBody>
      </p:sp>
    </p:spTree>
    <p:extLst>
      <p:ext uri="{BB962C8B-B14F-4D97-AF65-F5344CB8AC3E}">
        <p14:creationId xmlns:p14="http://schemas.microsoft.com/office/powerpoint/2010/main" val="31237156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results in a difference of 29 percentage points</a:t>
            </a:r>
            <a:r>
              <a:rPr lang="en-US" baseline="0" dirty="0"/>
              <a:t>, indicating that African American students are greatly over-represented in the </a:t>
            </a:r>
            <a:r>
              <a:rPr lang="en-US" b="1" u="sng" baseline="0" dirty="0"/>
              <a:t>amount</a:t>
            </a:r>
            <a:r>
              <a:rPr lang="en-US" u="none" baseline="0" dirty="0"/>
              <a:t> of </a:t>
            </a:r>
            <a:r>
              <a:rPr lang="en-US" baseline="0" dirty="0"/>
              <a:t>absences they have.</a:t>
            </a:r>
          </a:p>
        </p:txBody>
      </p:sp>
      <p:sp>
        <p:nvSpPr>
          <p:cNvPr id="4" name="Slide Number Placeholder 3"/>
          <p:cNvSpPr>
            <a:spLocks noGrp="1"/>
          </p:cNvSpPr>
          <p:nvPr>
            <p:ph type="sldNum" sz="quarter" idx="10"/>
          </p:nvPr>
        </p:nvSpPr>
        <p:spPr/>
        <p:txBody>
          <a:bodyPr/>
          <a:lstStyle/>
          <a:p>
            <a:fld id="{F3A16D32-5C7B-41E5-9ECE-CDA4DB918878}" type="slidenum">
              <a:rPr lang="en-US" smtClean="0"/>
              <a:pPr/>
              <a:t>26</a:t>
            </a:fld>
            <a:endParaRPr lang="en-US"/>
          </a:p>
        </p:txBody>
      </p:sp>
    </p:spTree>
    <p:extLst>
      <p:ext uri="{BB962C8B-B14F-4D97-AF65-F5344CB8AC3E}">
        <p14:creationId xmlns:p14="http://schemas.microsoft.com/office/powerpoint/2010/main" val="25290184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SWD account for 14.4% of absences, but</a:t>
            </a:r>
            <a:r>
              <a:rPr lang="en-US" baseline="0" dirty="0"/>
              <a:t> only 13.0% of population = 1.3 percentage difference suggesting </a:t>
            </a:r>
            <a:r>
              <a:rPr lang="en-US" baseline="0" dirty="0" err="1"/>
              <a:t>disproportionality</a:t>
            </a:r>
            <a:endParaRPr lang="en-US" dirty="0"/>
          </a:p>
        </p:txBody>
      </p:sp>
      <p:sp>
        <p:nvSpPr>
          <p:cNvPr id="4" name="Slide Number Placeholder 3"/>
          <p:cNvSpPr>
            <a:spLocks noGrp="1"/>
          </p:cNvSpPr>
          <p:nvPr>
            <p:ph type="sldNum" sz="quarter" idx="10"/>
          </p:nvPr>
        </p:nvSpPr>
        <p:spPr/>
        <p:txBody>
          <a:bodyPr/>
          <a:lstStyle/>
          <a:p>
            <a:fld id="{DAFE7566-F668-47E9-A8E4-44AEA52887CE}" type="slidenum">
              <a:rPr lang="en-US" smtClean="0">
                <a:solidFill>
                  <a:prstClr val="black"/>
                </a:solidFill>
              </a:rPr>
              <a:pPr/>
              <a:t>27</a:t>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aseline="0" dirty="0"/>
              <a:t>Simply put, “risk” is the </a:t>
            </a:r>
            <a:r>
              <a:rPr lang="en-US" b="1" baseline="0" dirty="0"/>
              <a:t>percentage of students of a particular group who are chronically absent). </a:t>
            </a:r>
            <a:r>
              <a:rPr lang="en-US" b="0" baseline="0" dirty="0"/>
              <a:t>It measures students who meet the definition of being chronically absent (18+, 15+, 9+), so the metric is </a:t>
            </a:r>
            <a:r>
              <a:rPr lang="en-US" b="0" u="sng" baseline="0" dirty="0"/>
              <a:t>not</a:t>
            </a:r>
            <a:r>
              <a:rPr lang="en-US" b="0" u="none" baseline="0" dirty="0"/>
              <a:t> impacted by students who have multiple absences. </a:t>
            </a:r>
            <a:endParaRPr lang="en-US" b="1" dirty="0"/>
          </a:p>
        </p:txBody>
      </p:sp>
      <p:sp>
        <p:nvSpPr>
          <p:cNvPr id="4" name="Slide Number Placeholder 3"/>
          <p:cNvSpPr>
            <a:spLocks noGrp="1"/>
          </p:cNvSpPr>
          <p:nvPr>
            <p:ph type="sldNum" sz="quarter" idx="10"/>
          </p:nvPr>
        </p:nvSpPr>
        <p:spPr/>
        <p:txBody>
          <a:bodyPr/>
          <a:lstStyle/>
          <a:p>
            <a:fld id="{F3A16D32-5C7B-41E5-9ECE-CDA4DB918878}" type="slidenum">
              <a:rPr lang="en-US" smtClean="0"/>
              <a:pPr/>
              <a:t>29</a:t>
            </a:fld>
            <a:endParaRPr lang="en-US" dirty="0"/>
          </a:p>
        </p:txBody>
      </p:sp>
    </p:spTree>
    <p:extLst>
      <p:ext uri="{BB962C8B-B14F-4D97-AF65-F5344CB8AC3E}">
        <p14:creationId xmlns:p14="http://schemas.microsoft.com/office/powerpoint/2010/main" val="41192978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22.3 % of SWD have 18+ absences as compared with 14.9% of students with 504s and 11% of </a:t>
            </a:r>
            <a:r>
              <a:rPr lang="en-US" dirty="0" err="1"/>
              <a:t>GenEd</a:t>
            </a:r>
            <a:r>
              <a:rPr lang="en-US" baseline="0" dirty="0"/>
              <a:t> students. </a:t>
            </a:r>
            <a:endParaRPr lang="en-US" dirty="0"/>
          </a:p>
        </p:txBody>
      </p:sp>
      <p:sp>
        <p:nvSpPr>
          <p:cNvPr id="4" name="Slide Number Placeholder 3"/>
          <p:cNvSpPr>
            <a:spLocks noGrp="1"/>
          </p:cNvSpPr>
          <p:nvPr>
            <p:ph type="sldNum" sz="quarter" idx="10"/>
          </p:nvPr>
        </p:nvSpPr>
        <p:spPr/>
        <p:txBody>
          <a:bodyPr/>
          <a:lstStyle/>
          <a:p>
            <a:fld id="{DAFE7566-F668-47E9-A8E4-44AEA52887CE}" type="slidenum">
              <a:rPr lang="en-US" smtClean="0">
                <a:solidFill>
                  <a:prstClr val="black"/>
                </a:solidFill>
              </a:rPr>
              <a:pPr/>
              <a:t>30</a:t>
            </a:fld>
            <a:endParaRPr 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p:spPr>
        <p:txBody>
          <a:bodyPr/>
          <a:lstStyle/>
          <a:p>
            <a:r>
              <a:rPr lang="en-US">
                <a:latin typeface="Arial" pitchFamily="34" charset="0"/>
                <a:ea typeface="ＭＳ Ｐゴシック" pitchFamily="34" charset="-128"/>
              </a:rPr>
              <a:t>Jose</a:t>
            </a:r>
          </a:p>
        </p:txBody>
      </p:sp>
      <p:sp>
        <p:nvSpPr>
          <p:cNvPr id="118788" name="Slide Number Placeholder 3"/>
          <p:cNvSpPr>
            <a:spLocks noGrp="1"/>
          </p:cNvSpPr>
          <p:nvPr>
            <p:ph type="sldNum" sz="quarter" idx="5"/>
          </p:nvPr>
        </p:nvSpPr>
        <p:spPr>
          <a:noFill/>
        </p:spPr>
        <p:txBody>
          <a:bodyPr/>
          <a:lstStyle/>
          <a:p>
            <a:fld id="{2FB569C8-85DE-461E-B084-F9B1EC900658}" type="slidenum">
              <a:rPr lang="en-US"/>
              <a:pPr/>
              <a:t>31</a:t>
            </a:fld>
            <a:endParaRPr lang="en-US"/>
          </a:p>
        </p:txBody>
      </p:sp>
    </p:spTree>
    <p:extLst>
      <p:ext uri="{BB962C8B-B14F-4D97-AF65-F5344CB8AC3E}">
        <p14:creationId xmlns:p14="http://schemas.microsoft.com/office/powerpoint/2010/main" val="34047718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FE7566-F668-47E9-A8E4-44AEA52887CE}" type="slidenum">
              <a:rPr lang="en-US" smtClean="0"/>
              <a:pPr/>
              <a:t>32</a:t>
            </a:fld>
            <a:endParaRPr lang="en-US"/>
          </a:p>
        </p:txBody>
      </p:sp>
    </p:spTree>
    <p:extLst>
      <p:ext uri="{BB962C8B-B14F-4D97-AF65-F5344CB8AC3E}">
        <p14:creationId xmlns:p14="http://schemas.microsoft.com/office/powerpoint/2010/main" val="17217859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p:spPr>
        <p:txBody>
          <a:bodyPr/>
          <a:lstStyle/>
          <a:p>
            <a:r>
              <a:rPr lang="en-US">
                <a:latin typeface="Arial" pitchFamily="34" charset="0"/>
                <a:ea typeface="ＭＳ Ｐゴシック" pitchFamily="34" charset="-128"/>
              </a:rPr>
              <a:t>Pl</a:t>
            </a:r>
          </a:p>
        </p:txBody>
      </p:sp>
      <p:sp>
        <p:nvSpPr>
          <p:cNvPr id="122884" name="Slide Number Placeholder 3"/>
          <p:cNvSpPr>
            <a:spLocks noGrp="1"/>
          </p:cNvSpPr>
          <p:nvPr>
            <p:ph type="sldNum" sz="quarter" idx="5"/>
          </p:nvPr>
        </p:nvSpPr>
        <p:spPr>
          <a:noFill/>
        </p:spPr>
        <p:txBody>
          <a:bodyPr/>
          <a:lstStyle/>
          <a:p>
            <a:fld id="{3541E1DD-0E75-4F2B-A951-AF0A5C20A118}" type="slidenum">
              <a:rPr lang="en-US"/>
              <a:pPr/>
              <a:t>33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Enter data into the</a:t>
            </a:r>
            <a:r>
              <a:rPr lang="en-US" baseline="0" dirty="0"/>
              <a:t> instructions tab. All cells do not have to have data for calculator to work- enter the data for the groups and levels (18+, 15+ or 9+ absences) of interest. </a:t>
            </a:r>
            <a:endParaRPr lang="en-US" dirty="0"/>
          </a:p>
        </p:txBody>
      </p:sp>
      <p:sp>
        <p:nvSpPr>
          <p:cNvPr id="4" name="Slide Number Placeholder 3"/>
          <p:cNvSpPr>
            <a:spLocks noGrp="1"/>
          </p:cNvSpPr>
          <p:nvPr>
            <p:ph type="sldNum" sz="quarter" idx="10"/>
          </p:nvPr>
        </p:nvSpPr>
        <p:spPr/>
        <p:txBody>
          <a:bodyPr/>
          <a:lstStyle/>
          <a:p>
            <a:fld id="{DAFE7566-F668-47E9-A8E4-44AEA52887CE}" type="slidenum">
              <a:rPr lang="en-US" smtClean="0"/>
              <a:pPr/>
              <a:t>6</a:t>
            </a:fld>
            <a:endParaRPr lang="en-US"/>
          </a:p>
        </p:txBody>
      </p:sp>
    </p:spTree>
    <p:extLst>
      <p:ext uri="{BB962C8B-B14F-4D97-AF65-F5344CB8AC3E}">
        <p14:creationId xmlns:p14="http://schemas.microsoft.com/office/powerpoint/2010/main" val="710958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is what a completed template would look like. Once t</a:t>
            </a:r>
            <a:r>
              <a:rPr lang="en-US" baseline="0" dirty="0"/>
              <a:t>he information in the first three fields was entered, everything from Groups Percent of Student Body to Risk appeared automatically. </a:t>
            </a:r>
            <a:endParaRPr lang="en-US" dirty="0"/>
          </a:p>
          <a:p>
            <a:endParaRPr lang="en-US" dirty="0"/>
          </a:p>
        </p:txBody>
      </p:sp>
      <p:sp>
        <p:nvSpPr>
          <p:cNvPr id="4" name="Slide Number Placeholder 3"/>
          <p:cNvSpPr>
            <a:spLocks noGrp="1"/>
          </p:cNvSpPr>
          <p:nvPr>
            <p:ph type="sldNum" sz="quarter" idx="10"/>
          </p:nvPr>
        </p:nvSpPr>
        <p:spPr/>
        <p:txBody>
          <a:bodyPr/>
          <a:lstStyle/>
          <a:p>
            <a:fld id="{DAFE7566-F668-47E9-A8E4-44AEA52887CE}"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Below the table with all of the metrics, are written statements</a:t>
            </a:r>
            <a:r>
              <a:rPr lang="en-US" baseline="0" dirty="0"/>
              <a:t> for each student group to help you interpret the results of the profile. Your school team can then review this information to determine if your implementation strategies are resulting in equitable outcomes. </a:t>
            </a:r>
          </a:p>
          <a:p>
            <a:endParaRPr lang="en-US" dirty="0"/>
          </a:p>
        </p:txBody>
      </p:sp>
      <p:sp>
        <p:nvSpPr>
          <p:cNvPr id="4" name="Slide Number Placeholder 3"/>
          <p:cNvSpPr>
            <a:spLocks noGrp="1"/>
          </p:cNvSpPr>
          <p:nvPr>
            <p:ph type="sldNum" sz="quarter" idx="10"/>
          </p:nvPr>
        </p:nvSpPr>
        <p:spPr/>
        <p:txBody>
          <a:bodyPr/>
          <a:lstStyle/>
          <a:p>
            <a:fld id="{DAFE7566-F668-47E9-A8E4-44AEA52887CE}"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baseline="0" dirty="0"/>
              <a:t>The gray columns are there for reference only. To determine if a group is over-represented in discipline, look at the student composition or absenteeism ratio. Student Composition cells will turn red if the racial group makes up too high of a proportion of the students who are chronically absent. </a:t>
            </a:r>
          </a:p>
          <a:p>
            <a:endParaRPr lang="en-US" baseline="0" dirty="0"/>
          </a:p>
          <a:p>
            <a:r>
              <a:rPr lang="en-US" baseline="0" dirty="0"/>
              <a:t>You may also look at the Absenteeism ratio. If the ratio is much higher than 1.0 (anywhere from 1.3 or higher), then the group’s absenteeism rate is noticeably higher than the absenteeism rate for all other students.</a:t>
            </a:r>
          </a:p>
          <a:p>
            <a:endParaRPr lang="en-US" dirty="0"/>
          </a:p>
        </p:txBody>
      </p:sp>
      <p:sp>
        <p:nvSpPr>
          <p:cNvPr id="4" name="Slide Number Placeholder 3"/>
          <p:cNvSpPr>
            <a:spLocks noGrp="1"/>
          </p:cNvSpPr>
          <p:nvPr>
            <p:ph type="sldNum" sz="quarter" idx="10"/>
          </p:nvPr>
        </p:nvSpPr>
        <p:spPr/>
        <p:txBody>
          <a:bodyPr/>
          <a:lstStyle/>
          <a:p>
            <a:fld id="{8C4BBE8F-E5B4-4909-A07E-93E9D70D7BC9}" type="slidenum">
              <a:rPr lang="en-US" smtClean="0"/>
              <a:pPr/>
              <a:t>9</a:t>
            </a:fld>
            <a:endParaRPr lang="en-US"/>
          </a:p>
        </p:txBody>
      </p:sp>
    </p:spTree>
    <p:extLst>
      <p:ext uri="{BB962C8B-B14F-4D97-AF65-F5344CB8AC3E}">
        <p14:creationId xmlns:p14="http://schemas.microsoft.com/office/powerpoint/2010/main" val="3971871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8738" y="1122363"/>
            <a:ext cx="4041775" cy="3032125"/>
          </a:xfrm>
        </p:spPr>
      </p:sp>
      <p:sp>
        <p:nvSpPr>
          <p:cNvPr id="3" name="Notes Placeholder 2"/>
          <p:cNvSpPr>
            <a:spLocks noGrp="1"/>
          </p:cNvSpPr>
          <p:nvPr>
            <p:ph type="body" idx="1"/>
            <p:custDataLst>
              <p:tags r:id="rId1"/>
            </p:custDataLst>
          </p:nvPr>
        </p:nvSpPr>
        <p:spPr/>
        <p:txBody>
          <a:bodyPr/>
          <a:lstStyle/>
          <a:p>
            <a:r>
              <a:rPr lang="en-US" baseline="0" dirty="0"/>
              <a:t>If you have a student composition value that falls </a:t>
            </a:r>
            <a:r>
              <a:rPr lang="en-US" b="1" u="sng" baseline="0" dirty="0"/>
              <a:t>outside</a:t>
            </a:r>
            <a:r>
              <a:rPr lang="en-US" b="0" u="none" baseline="0" dirty="0"/>
              <a:t> of that range, the Equity Profile will flag that group as having disproportionate outcomes, and the group’s student composition cell will turn red.</a:t>
            </a:r>
            <a:endParaRPr lang="en-US" dirty="0"/>
          </a:p>
        </p:txBody>
      </p:sp>
      <p:sp>
        <p:nvSpPr>
          <p:cNvPr id="4" name="Slide Number Placeholder 3"/>
          <p:cNvSpPr>
            <a:spLocks noGrp="1"/>
          </p:cNvSpPr>
          <p:nvPr>
            <p:ph type="sldNum" sz="quarter" idx="10"/>
          </p:nvPr>
        </p:nvSpPr>
        <p:spPr/>
        <p:txBody>
          <a:bodyPr/>
          <a:lstStyle/>
          <a:p>
            <a:fld id="{F3A16D32-5C7B-41E5-9ECE-CDA4DB918878}"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007640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Finally, the e-formula</a:t>
            </a:r>
            <a:r>
              <a:rPr lang="en-US" baseline="0" dirty="0"/>
              <a:t> was one of several measures recommended by the U.S. Department of Education’s IDEA center, so there is good standing for using the metric with educational outcome data.</a:t>
            </a:r>
            <a:endParaRPr lang="en-US" dirty="0"/>
          </a:p>
        </p:txBody>
      </p:sp>
      <p:sp>
        <p:nvSpPr>
          <p:cNvPr id="4" name="Slide Number Placeholder 3"/>
          <p:cNvSpPr>
            <a:spLocks noGrp="1"/>
          </p:cNvSpPr>
          <p:nvPr>
            <p:ph type="sldNum" sz="quarter" idx="10"/>
          </p:nvPr>
        </p:nvSpPr>
        <p:spPr/>
        <p:txBody>
          <a:bodyPr/>
          <a:lstStyle/>
          <a:p>
            <a:fld id="{8C4BBE8F-E5B4-4909-A07E-93E9D70D7BC9}"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808506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baseline="0" dirty="0"/>
              <a:t>The gray columns are there for reference only. To determine if a group is over-represented in discipline, look at the student composition or absenteeism ratio. Student Composition cells will turn red if the racial group makes up too high of a proportion of the students who are chronically absent. </a:t>
            </a:r>
          </a:p>
          <a:p>
            <a:endParaRPr lang="en-US" baseline="0" dirty="0"/>
          </a:p>
          <a:p>
            <a:r>
              <a:rPr lang="en-US" baseline="0" dirty="0"/>
              <a:t>You may also look at the Absenteeism ratio. If the ratio is much higher than 1.0 (anywhere from 1.3 or higher), then the group’s absenteeism rate is noticeably higher than the absenteeism rate for all other students.</a:t>
            </a:r>
          </a:p>
          <a:p>
            <a:endParaRPr lang="en-US" dirty="0"/>
          </a:p>
        </p:txBody>
      </p:sp>
      <p:sp>
        <p:nvSpPr>
          <p:cNvPr id="4" name="Slide Number Placeholder 3"/>
          <p:cNvSpPr>
            <a:spLocks noGrp="1"/>
          </p:cNvSpPr>
          <p:nvPr>
            <p:ph type="sldNum" sz="quarter" idx="10"/>
          </p:nvPr>
        </p:nvSpPr>
        <p:spPr/>
        <p:txBody>
          <a:bodyPr/>
          <a:lstStyle/>
          <a:p>
            <a:fld id="{8C4BBE8F-E5B4-4909-A07E-93E9D70D7BC9}"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9718711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Master" Target="../slideMasters/slideMaster2.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grpSp>
        <p:nvGrpSpPr>
          <p:cNvPr id="4" name="Group 6"/>
          <p:cNvGrpSpPr>
            <a:grpSpLocks/>
          </p:cNvGrpSpPr>
          <p:nvPr/>
        </p:nvGrpSpPr>
        <p:grpSpPr bwMode="auto">
          <a:xfrm>
            <a:off x="3962401" y="5973763"/>
            <a:ext cx="4692650" cy="601662"/>
            <a:chOff x="3962400" y="5973400"/>
            <a:chExt cx="4693147" cy="601899"/>
          </a:xfrm>
        </p:grpSpPr>
        <p:pic>
          <p:nvPicPr>
            <p:cNvPr id="5" name="Picture 7"/>
            <p:cNvPicPr>
              <a:picLocks noChangeAspect="1"/>
            </p:cNvPicPr>
            <p:nvPr userDrawn="1"/>
          </p:nvPicPr>
          <p:blipFill>
            <a:blip r:embed="rId3" cstate="print"/>
            <a:srcRect/>
            <a:stretch>
              <a:fillRect/>
            </a:stretch>
          </p:blipFill>
          <p:spPr bwMode="auto">
            <a:xfrm>
              <a:off x="5805673" y="5973400"/>
              <a:ext cx="1114055" cy="601899"/>
            </a:xfrm>
            <a:prstGeom prst="rect">
              <a:avLst/>
            </a:prstGeom>
            <a:noFill/>
            <a:ln w="9525">
              <a:noFill/>
              <a:miter lim="800000"/>
              <a:headEnd/>
              <a:tailEnd/>
            </a:ln>
          </p:spPr>
        </p:pic>
        <p:pic>
          <p:nvPicPr>
            <p:cNvPr id="6" name="Picture 8"/>
            <p:cNvPicPr>
              <a:picLocks noChangeAspect="1"/>
            </p:cNvPicPr>
            <p:nvPr userDrawn="1"/>
          </p:nvPicPr>
          <p:blipFill>
            <a:blip r:embed="rId4" cstate="print"/>
            <a:srcRect/>
            <a:stretch>
              <a:fillRect/>
            </a:stretch>
          </p:blipFill>
          <p:spPr bwMode="auto">
            <a:xfrm>
              <a:off x="7315200" y="6172272"/>
              <a:ext cx="1340347" cy="204154"/>
            </a:xfrm>
            <a:prstGeom prst="rect">
              <a:avLst/>
            </a:prstGeom>
            <a:noFill/>
            <a:ln w="9525">
              <a:noFill/>
              <a:miter lim="800000"/>
              <a:headEnd/>
              <a:tailEnd/>
            </a:ln>
          </p:spPr>
        </p:pic>
        <p:pic>
          <p:nvPicPr>
            <p:cNvPr id="7" name="Picture 9"/>
            <p:cNvPicPr>
              <a:picLocks noChangeAspect="1"/>
            </p:cNvPicPr>
            <p:nvPr userDrawn="1"/>
          </p:nvPicPr>
          <p:blipFill>
            <a:blip r:embed="rId5" cstate="print"/>
            <a:srcRect/>
            <a:stretch>
              <a:fillRect/>
            </a:stretch>
          </p:blipFill>
          <p:spPr bwMode="auto">
            <a:xfrm>
              <a:off x="3962400" y="6086807"/>
              <a:ext cx="1447800" cy="375084"/>
            </a:xfrm>
            <a:prstGeom prst="rect">
              <a:avLst/>
            </a:prstGeom>
            <a:noFill/>
            <a:ln w="9525">
              <a:noFill/>
              <a:miter lim="800000"/>
              <a:headEnd/>
              <a:tailEnd/>
            </a:ln>
          </p:spPr>
        </p:pic>
      </p:grpSp>
      <p:pic>
        <p:nvPicPr>
          <p:cNvPr id="8" name="Picture 10"/>
          <p:cNvPicPr>
            <a:picLocks noChangeAspect="1"/>
          </p:cNvPicPr>
          <p:nvPr/>
        </p:nvPicPr>
        <p:blipFill>
          <a:blip r:embed="rId6" cstate="print"/>
          <a:srcRect/>
          <a:stretch>
            <a:fillRect/>
          </a:stretch>
        </p:blipFill>
        <p:spPr bwMode="auto">
          <a:xfrm>
            <a:off x="304800" y="228600"/>
            <a:ext cx="4819650" cy="1284288"/>
          </a:xfrm>
          <a:prstGeom prst="rect">
            <a:avLst/>
          </a:prstGeom>
          <a:noFill/>
          <a:ln w="9525">
            <a:noFill/>
            <a:miter lim="800000"/>
            <a:headEnd/>
            <a:tailEnd/>
          </a:ln>
        </p:spPr>
      </p:pic>
      <p:sp>
        <p:nvSpPr>
          <p:cNvPr id="2" name="Title 1"/>
          <p:cNvSpPr>
            <a:spLocks noGrp="1"/>
          </p:cNvSpPr>
          <p:nvPr>
            <p:ph type="ctrTitle"/>
          </p:nvPr>
        </p:nvSpPr>
        <p:spPr>
          <a:xfrm>
            <a:off x="2209800" y="2130427"/>
            <a:ext cx="6248400" cy="1470025"/>
          </a:xfrm>
        </p:spPr>
        <p:txBody>
          <a:bodyPr/>
          <a:lstStyle>
            <a:lvl1pPr algn="r">
              <a:defRPr cap="small" baseline="0"/>
            </a:lvl1pPr>
          </a:lstStyle>
          <a:p>
            <a:r>
              <a:rPr lang="en-US"/>
              <a:t>Click to edit Master title style</a:t>
            </a:r>
            <a:endParaRPr lang="en-US" dirty="0"/>
          </a:p>
        </p:txBody>
      </p:sp>
      <p:sp>
        <p:nvSpPr>
          <p:cNvPr id="3" name="Subtitle 2"/>
          <p:cNvSpPr>
            <a:spLocks noGrp="1"/>
          </p:cNvSpPr>
          <p:nvPr>
            <p:ph type="subTitle" idx="1"/>
          </p:nvPr>
        </p:nvSpPr>
        <p:spPr>
          <a:xfrm>
            <a:off x="2819400" y="3886200"/>
            <a:ext cx="5638800" cy="1752600"/>
          </a:xfrm>
        </p:spPr>
        <p:txBody>
          <a:bodyPr/>
          <a:lstStyle>
            <a:lvl1pPr marL="0" indent="0" algn="r">
              <a:buNone/>
              <a:defRPr>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Date Placeholder 3"/>
          <p:cNvSpPr>
            <a:spLocks noGrp="1"/>
          </p:cNvSpPr>
          <p:nvPr>
            <p:ph type="dt" sz="half" idx="10"/>
          </p:nvPr>
        </p:nvSpPr>
        <p:spPr/>
        <p:txBody>
          <a:bodyPr/>
          <a:lstStyle>
            <a:lvl1pPr>
              <a:defRPr/>
            </a:lvl1pPr>
          </a:lstStyle>
          <a:p>
            <a:fld id="{7D2E8409-6BD8-4AD1-A89C-7B99373813CE}" type="datetimeFigureOut">
              <a:rPr lang="en-US" smtClean="0"/>
              <a:pPr/>
              <a:t>9/1/21</a:t>
            </a:fld>
            <a:endParaRPr lang="en-US"/>
          </a:p>
        </p:txBody>
      </p:sp>
      <p:sp>
        <p:nvSpPr>
          <p:cNvPr id="10" name="Footer Placeholder 4"/>
          <p:cNvSpPr>
            <a:spLocks noGrp="1"/>
          </p:cNvSpPr>
          <p:nvPr>
            <p:ph type="ftr" sz="quarter" idx="11"/>
          </p:nvPr>
        </p:nvSpPr>
        <p:spPr/>
        <p:txBody>
          <a:bodyPr/>
          <a:lstStyle>
            <a:lvl1pPr>
              <a:defRPr/>
            </a:lvl1pPr>
          </a:lstStyle>
          <a:p>
            <a:endParaRPr lang="en-US"/>
          </a:p>
        </p:txBody>
      </p:sp>
      <p:sp>
        <p:nvSpPr>
          <p:cNvPr id="11" name="Slide Number Placeholder 5"/>
          <p:cNvSpPr>
            <a:spLocks noGrp="1"/>
          </p:cNvSpPr>
          <p:nvPr>
            <p:ph type="sldNum" sz="quarter" idx="12"/>
          </p:nvPr>
        </p:nvSpPr>
        <p:spPr/>
        <p:txBody>
          <a:bodyPr/>
          <a:lstStyle>
            <a:lvl1pPr>
              <a:defRPr/>
            </a:lvl1pPr>
          </a:lstStyle>
          <a:p>
            <a:fld id="{4E8F5A41-8B11-4FDE-84A3-8D265C6A53F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7D2E8409-6BD8-4AD1-A89C-7B99373813CE}" type="datetimeFigureOut">
              <a:rPr lang="en-US" smtClean="0"/>
              <a:pPr/>
              <a:t>9/1/21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E8F5A41-8B11-4FDE-84A3-8D265C6A53F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7D2E8409-6BD8-4AD1-A89C-7B99373813CE}" type="datetimeFigureOut">
              <a:rPr lang="en-US" smtClean="0"/>
              <a:pPr/>
              <a:t>9/1/21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E8F5A41-8B11-4FDE-84A3-8D265C6A53F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676400"/>
            <a:ext cx="5334000" cy="2796752"/>
          </a:xfrm>
        </p:spPr>
        <p:txBody>
          <a:bodyPr anchor="ctr"/>
          <a:lstStyle>
            <a:lvl1pPr algn="l">
              <a:defRPr lang="en-US" dirty="0"/>
            </a:lvl1pPr>
          </a:lstStyle>
          <a:p>
            <a:r>
              <a:rPr lang="en-US"/>
              <a:t>Click to edit Master title style</a:t>
            </a:r>
            <a:endParaRPr lang="en-US" dirty="0"/>
          </a:p>
        </p:txBody>
      </p:sp>
      <p:sp>
        <p:nvSpPr>
          <p:cNvPr id="3" name="Subtitle 2"/>
          <p:cNvSpPr>
            <a:spLocks noGrp="1"/>
          </p:cNvSpPr>
          <p:nvPr>
            <p:ph type="subTitle" idx="1"/>
          </p:nvPr>
        </p:nvSpPr>
        <p:spPr>
          <a:xfrm>
            <a:off x="609600" y="4473152"/>
            <a:ext cx="4964423" cy="1165648"/>
          </a:xfrm>
        </p:spPr>
        <p:txBody>
          <a:bodyPr anchor="ctr">
            <a:noAutofit/>
          </a:bodyPr>
          <a:lstStyle>
            <a:lvl1pPr marL="0" indent="0" algn="l">
              <a:buNone/>
              <a:defRPr lang="en-US" sz="2000" dirty="0">
                <a:solidFill>
                  <a:schemeClr val="accent3">
                    <a:lumMod val="75000"/>
                  </a:schemeClr>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57200" y="6492879"/>
            <a:ext cx="914400" cy="365125"/>
          </a:xfrm>
          <a:prstGeom prst="rect">
            <a:avLst/>
          </a:prstGeom>
        </p:spPr>
        <p:txBody>
          <a:bodyPr/>
          <a:lstStyle>
            <a:lvl1pPr>
              <a:defRPr>
                <a:solidFill>
                  <a:schemeClr val="bg1">
                    <a:lumMod val="65000"/>
                  </a:schemeClr>
                </a:solidFill>
              </a:defRPr>
            </a:lvl1pPr>
          </a:lstStyle>
          <a:p>
            <a:fld id="{640C868A-3CA4-4A02-A58F-E3F56594932A}" type="datetimeFigureOut">
              <a:rPr lang="en-US" smtClean="0">
                <a:solidFill>
                  <a:prstClr val="white">
                    <a:lumMod val="65000"/>
                  </a:prstClr>
                </a:solidFill>
              </a:rPr>
              <a:pPr/>
              <a:t>9/1/21</a:t>
            </a:fld>
            <a:endParaRPr lang="en-US" dirty="0">
              <a:solidFill>
                <a:prstClr val="white">
                  <a:lumMod val="65000"/>
                </a:prstClr>
              </a:solidFill>
            </a:endParaRPr>
          </a:p>
        </p:txBody>
      </p:sp>
      <p:sp>
        <p:nvSpPr>
          <p:cNvPr id="5" name="Footer Placeholder 4"/>
          <p:cNvSpPr>
            <a:spLocks noGrp="1"/>
          </p:cNvSpPr>
          <p:nvPr>
            <p:ph type="ftr" sz="quarter" idx="11"/>
          </p:nvPr>
        </p:nvSpPr>
        <p:spPr>
          <a:xfrm>
            <a:off x="1447800" y="6492879"/>
            <a:ext cx="3276600" cy="365125"/>
          </a:xfrm>
          <a:prstGeom prst="rect">
            <a:avLst/>
          </a:prstGeom>
        </p:spPr>
        <p:txBody>
          <a:bodyPr/>
          <a:lstStyle>
            <a:lvl1pPr>
              <a:defRPr>
                <a:solidFill>
                  <a:schemeClr val="bg1">
                    <a:lumMod val="65000"/>
                  </a:schemeClr>
                </a:solidFill>
              </a:defRPr>
            </a:lvl1pPr>
          </a:lstStyle>
          <a:p>
            <a:endParaRPr lang="en-US" dirty="0">
              <a:solidFill>
                <a:prstClr val="white">
                  <a:lumMod val="65000"/>
                </a:prstClr>
              </a:solidFill>
            </a:endParaRPr>
          </a:p>
        </p:txBody>
      </p:sp>
      <p:sp>
        <p:nvSpPr>
          <p:cNvPr id="6" name="Slide Number Placeholder 5"/>
          <p:cNvSpPr>
            <a:spLocks noGrp="1"/>
          </p:cNvSpPr>
          <p:nvPr>
            <p:ph type="sldNum" sz="quarter" idx="12"/>
          </p:nvPr>
        </p:nvSpPr>
        <p:spPr>
          <a:xfrm>
            <a:off x="7848600" y="6356354"/>
            <a:ext cx="834006" cy="365125"/>
          </a:xfrm>
          <a:prstGeom prst="rect">
            <a:avLst/>
          </a:prstGeom>
        </p:spPr>
        <p:txBody>
          <a:bodyPr/>
          <a:lstStyle>
            <a:lvl1pPr algn="r">
              <a:defRPr>
                <a:solidFill>
                  <a:schemeClr val="bg1">
                    <a:lumMod val="65000"/>
                  </a:schemeClr>
                </a:solidFill>
              </a:defRPr>
            </a:lvl1pPr>
          </a:lstStyle>
          <a:p>
            <a:fld id="{0A34F8DD-7804-4F7D-91B6-26F9462BFA1A}" type="slidenum">
              <a:rPr lang="en-US" smtClean="0">
                <a:solidFill>
                  <a:prstClr val="white">
                    <a:lumMod val="65000"/>
                  </a:prstClr>
                </a:solidFill>
              </a:rPr>
              <a:pPr/>
              <a:t>‹#›</a:t>
            </a:fld>
            <a:endParaRPr lang="en-US" dirty="0">
              <a:solidFill>
                <a:prstClr val="white">
                  <a:lumMod val="65000"/>
                </a:prstClr>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955" y="453407"/>
            <a:ext cx="1051875" cy="100950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35190" y="2402437"/>
            <a:ext cx="1093409" cy="100144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74176" y="4343404"/>
            <a:ext cx="1415433" cy="411043"/>
          </a:xfrm>
          <a:prstGeom prst="rect">
            <a:avLst/>
          </a:prstGeom>
        </p:spPr>
      </p:pic>
      <p:sp>
        <p:nvSpPr>
          <p:cNvPr id="12" name="TextBox 11"/>
          <p:cNvSpPr txBox="1"/>
          <p:nvPr/>
        </p:nvSpPr>
        <p:spPr>
          <a:xfrm>
            <a:off x="6934202" y="5150847"/>
            <a:ext cx="1855409" cy="984885"/>
          </a:xfrm>
          <a:prstGeom prst="rect">
            <a:avLst/>
          </a:prstGeom>
          <a:noFill/>
        </p:spPr>
        <p:txBody>
          <a:bodyPr wrap="square" lIns="0" tIns="0" rIns="0" bIns="0" rtlCol="0" anchor="ctr">
            <a:spAutoFit/>
          </a:bodyPr>
          <a:lstStyle/>
          <a:p>
            <a:pPr algn="r"/>
            <a:r>
              <a:rPr lang="en-US" sz="800" dirty="0">
                <a:solidFill>
                  <a:prstClr val="white">
                    <a:lumMod val="65000"/>
                  </a:prstClr>
                </a:solidFill>
                <a:cs typeface="Arial" panose="020B0604020202020204" pitchFamily="34" charset="0"/>
              </a:rPr>
              <a:t>This product was developed by the Florida Positive Behavioral Interventions and Support Project, a project funded by the State of Florida, Department of Education, K-12 Public Schools, Bureau of Exceptional Education and Student Services, through federal assistance under the Individuals with Disabilities Education Act (IDEA), Part B.</a:t>
            </a:r>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202" y="457420"/>
            <a:ext cx="5341057" cy="837813"/>
          </a:xfrm>
          <a:prstGeom prst="rect">
            <a:avLst/>
          </a:prstGeom>
        </p:spPr>
      </p:pic>
      <p:cxnSp>
        <p:nvCxnSpPr>
          <p:cNvPr id="16" name="Straight Connector 15"/>
          <p:cNvCxnSpPr/>
          <p:nvPr/>
        </p:nvCxnSpPr>
        <p:spPr>
          <a:xfrm>
            <a:off x="609600" y="1600200"/>
            <a:ext cx="5269223"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086602" y="4921866"/>
            <a:ext cx="1703009"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7202" y="6236234"/>
            <a:ext cx="4096173" cy="316966"/>
          </a:xfrm>
          <a:prstGeom prst="rect">
            <a:avLst/>
          </a:prstGeom>
        </p:spPr>
      </p:pic>
    </p:spTree>
    <p:extLst>
      <p:ext uri="{BB962C8B-B14F-4D97-AF65-F5344CB8AC3E}">
        <p14:creationId xmlns:p14="http://schemas.microsoft.com/office/powerpoint/2010/main" val="112902657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8229600" cy="1020763"/>
          </a:xfrm>
        </p:spPr>
        <p:txBody>
          <a:bodyPr anchor="t">
            <a:normAutofit/>
          </a:bodyPr>
          <a:lstStyle>
            <a:lvl1pPr algn="l">
              <a:defRPr sz="2800">
                <a:latin typeface="Century Gothic" panose="020B0502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57200" y="1447800"/>
            <a:ext cx="8229600" cy="467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2" y="6367992"/>
            <a:ext cx="815805" cy="349250"/>
          </a:xfrm>
          <a:prstGeom prst="rect">
            <a:avLst/>
          </a:prstGeom>
        </p:spPr>
      </p:pic>
      <p:sp>
        <p:nvSpPr>
          <p:cNvPr id="9" name="Date Placeholder 3"/>
          <p:cNvSpPr>
            <a:spLocks noGrp="1"/>
          </p:cNvSpPr>
          <p:nvPr>
            <p:ph type="dt" sz="half" idx="2"/>
          </p:nvPr>
        </p:nvSpPr>
        <p:spPr>
          <a:xfrm>
            <a:off x="457200" y="6367996"/>
            <a:ext cx="812800" cy="365125"/>
          </a:xfrm>
          <a:prstGeom prst="rect">
            <a:avLst/>
          </a:prstGeom>
        </p:spPr>
        <p:txBody>
          <a:bodyPr/>
          <a:lstStyle>
            <a:lvl1pPr>
              <a:defRPr sz="1100">
                <a:solidFill>
                  <a:schemeClr val="bg1">
                    <a:lumMod val="65000"/>
                  </a:schemeClr>
                </a:solidFill>
              </a:defRPr>
            </a:lvl1pPr>
          </a:lstStyle>
          <a:p>
            <a:fld id="{640C868A-3CA4-4A02-A58F-E3F56594932A}" type="datetimeFigureOut">
              <a:rPr lang="en-US" smtClean="0">
                <a:solidFill>
                  <a:prstClr val="white">
                    <a:lumMod val="65000"/>
                  </a:prstClr>
                </a:solidFill>
              </a:rPr>
              <a:pPr/>
              <a:t>9/1/21</a:t>
            </a:fld>
            <a:endParaRPr lang="en-US">
              <a:solidFill>
                <a:prstClr val="white">
                  <a:lumMod val="65000"/>
                </a:prstClr>
              </a:solidFill>
            </a:endParaRPr>
          </a:p>
        </p:txBody>
      </p:sp>
      <p:sp>
        <p:nvSpPr>
          <p:cNvPr id="10" name="Footer Placeholder 4"/>
          <p:cNvSpPr>
            <a:spLocks noGrp="1"/>
          </p:cNvSpPr>
          <p:nvPr>
            <p:ph type="ftr" sz="quarter" idx="3"/>
          </p:nvPr>
        </p:nvSpPr>
        <p:spPr>
          <a:xfrm>
            <a:off x="1371600" y="6367996"/>
            <a:ext cx="4876800" cy="365125"/>
          </a:xfrm>
          <a:prstGeom prst="rect">
            <a:avLst/>
          </a:prstGeom>
        </p:spPr>
        <p:txBody>
          <a:bodyPr/>
          <a:lstStyle>
            <a:lvl1pPr>
              <a:defRPr sz="1100">
                <a:solidFill>
                  <a:schemeClr val="bg1">
                    <a:lumMod val="65000"/>
                  </a:schemeClr>
                </a:solidFill>
              </a:defRPr>
            </a:lvl1pPr>
          </a:lstStyle>
          <a:p>
            <a:endParaRPr lang="en-US" dirty="0">
              <a:solidFill>
                <a:prstClr val="white">
                  <a:lumMod val="65000"/>
                </a:prstClr>
              </a:solidFill>
            </a:endParaRPr>
          </a:p>
        </p:txBody>
      </p:sp>
      <p:sp>
        <p:nvSpPr>
          <p:cNvPr id="11" name="Slide Number Placeholder 5"/>
          <p:cNvSpPr>
            <a:spLocks noGrp="1"/>
          </p:cNvSpPr>
          <p:nvPr>
            <p:ph type="sldNum" sz="quarter" idx="4"/>
          </p:nvPr>
        </p:nvSpPr>
        <p:spPr>
          <a:xfrm>
            <a:off x="6324600" y="6367996"/>
            <a:ext cx="609600" cy="365125"/>
          </a:xfrm>
          <a:prstGeom prst="rect">
            <a:avLst/>
          </a:prstGeom>
        </p:spPr>
        <p:txBody>
          <a:bodyPr/>
          <a:lstStyle>
            <a:lvl1pPr algn="r">
              <a:defRPr sz="1100">
                <a:solidFill>
                  <a:schemeClr val="bg1">
                    <a:lumMod val="65000"/>
                  </a:schemeClr>
                </a:solidFill>
              </a:defRPr>
            </a:lvl1pPr>
          </a:lstStyle>
          <a:p>
            <a:fld id="{0A34F8DD-7804-4F7D-91B6-26F9462BFA1A}" type="slidenum">
              <a:rPr lang="en-US" smtClean="0">
                <a:solidFill>
                  <a:prstClr val="white">
                    <a:lumMod val="65000"/>
                  </a:prstClr>
                </a:solidFill>
              </a:rPr>
              <a:pPr/>
              <a:t>‹#›</a:t>
            </a:fld>
            <a:endParaRPr lang="en-US">
              <a:solidFill>
                <a:prstClr val="white">
                  <a:lumMod val="65000"/>
                </a:prstClr>
              </a:solidFill>
            </a:endParaRPr>
          </a:p>
        </p:txBody>
      </p:sp>
    </p:spTree>
    <p:extLst>
      <p:ext uri="{BB962C8B-B14F-4D97-AF65-F5344CB8AC3E}">
        <p14:creationId xmlns:p14="http://schemas.microsoft.com/office/powerpoint/2010/main" val="209999428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4" name="Title 1"/>
          <p:cNvSpPr>
            <a:spLocks noGrp="1"/>
          </p:cNvSpPr>
          <p:nvPr>
            <p:ph type="ctrTitle"/>
          </p:nvPr>
        </p:nvSpPr>
        <p:spPr>
          <a:xfrm>
            <a:off x="609600" y="2947028"/>
            <a:ext cx="4964423" cy="2939620"/>
          </a:xfrm>
        </p:spPr>
        <p:txBody>
          <a:bodyPr anchor="ctr"/>
          <a:lstStyle>
            <a:lvl1pPr algn="l">
              <a:defRPr lang="en-US" dirty="0"/>
            </a:lvl1pPr>
          </a:lstStyle>
          <a:p>
            <a:r>
              <a:rPr lang="en-US"/>
              <a:t>Click to edit Master title style</a:t>
            </a:r>
            <a:endParaRPr lang="en-US" dirty="0"/>
          </a:p>
        </p:txBody>
      </p:sp>
      <p:sp>
        <p:nvSpPr>
          <p:cNvPr id="15" name="Subtitle 2"/>
          <p:cNvSpPr>
            <a:spLocks noGrp="1"/>
          </p:cNvSpPr>
          <p:nvPr>
            <p:ph type="subTitle" idx="1"/>
          </p:nvPr>
        </p:nvSpPr>
        <p:spPr>
          <a:xfrm>
            <a:off x="609600" y="2133600"/>
            <a:ext cx="4964423" cy="786926"/>
          </a:xfrm>
        </p:spPr>
        <p:txBody>
          <a:bodyPr anchor="ctr">
            <a:noAutofit/>
          </a:bodyPr>
          <a:lstStyle>
            <a:lvl1pPr marL="0" indent="0" algn="l">
              <a:buNone/>
              <a:defRPr lang="en-US" sz="2000" dirty="0">
                <a:solidFill>
                  <a:schemeClr val="accent3">
                    <a:lumMod val="75000"/>
                  </a:schemeClr>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Date Placeholder 3"/>
          <p:cNvSpPr>
            <a:spLocks noGrp="1"/>
          </p:cNvSpPr>
          <p:nvPr>
            <p:ph type="dt" sz="half" idx="10"/>
          </p:nvPr>
        </p:nvSpPr>
        <p:spPr>
          <a:xfrm>
            <a:off x="457200" y="6492879"/>
            <a:ext cx="914400" cy="365125"/>
          </a:xfrm>
          <a:prstGeom prst="rect">
            <a:avLst/>
          </a:prstGeom>
        </p:spPr>
        <p:txBody>
          <a:bodyPr/>
          <a:lstStyle>
            <a:lvl1pPr>
              <a:defRPr>
                <a:solidFill>
                  <a:schemeClr val="bg1">
                    <a:lumMod val="65000"/>
                  </a:schemeClr>
                </a:solidFill>
              </a:defRPr>
            </a:lvl1pPr>
          </a:lstStyle>
          <a:p>
            <a:fld id="{640C868A-3CA4-4A02-A58F-E3F56594932A}" type="datetimeFigureOut">
              <a:rPr lang="en-US" smtClean="0">
                <a:solidFill>
                  <a:prstClr val="white">
                    <a:lumMod val="65000"/>
                  </a:prstClr>
                </a:solidFill>
              </a:rPr>
              <a:pPr/>
              <a:t>9/1/21</a:t>
            </a:fld>
            <a:endParaRPr lang="en-US" dirty="0">
              <a:solidFill>
                <a:prstClr val="white">
                  <a:lumMod val="65000"/>
                </a:prstClr>
              </a:solidFill>
            </a:endParaRPr>
          </a:p>
        </p:txBody>
      </p:sp>
      <p:sp>
        <p:nvSpPr>
          <p:cNvPr id="17" name="Footer Placeholder 4"/>
          <p:cNvSpPr>
            <a:spLocks noGrp="1"/>
          </p:cNvSpPr>
          <p:nvPr>
            <p:ph type="ftr" sz="quarter" idx="11"/>
          </p:nvPr>
        </p:nvSpPr>
        <p:spPr>
          <a:xfrm>
            <a:off x="1447800" y="6492879"/>
            <a:ext cx="3276600" cy="365125"/>
          </a:xfrm>
          <a:prstGeom prst="rect">
            <a:avLst/>
          </a:prstGeom>
        </p:spPr>
        <p:txBody>
          <a:bodyPr/>
          <a:lstStyle>
            <a:lvl1pPr>
              <a:defRPr>
                <a:solidFill>
                  <a:schemeClr val="bg1">
                    <a:lumMod val="65000"/>
                  </a:schemeClr>
                </a:solidFill>
              </a:defRPr>
            </a:lvl1pPr>
          </a:lstStyle>
          <a:p>
            <a:endParaRPr lang="en-US" dirty="0">
              <a:solidFill>
                <a:prstClr val="white">
                  <a:lumMod val="65000"/>
                </a:prstClr>
              </a:solidFill>
            </a:endParaRPr>
          </a:p>
        </p:txBody>
      </p:sp>
      <p:sp>
        <p:nvSpPr>
          <p:cNvPr id="18" name="Slide Number Placeholder 5"/>
          <p:cNvSpPr>
            <a:spLocks noGrp="1"/>
          </p:cNvSpPr>
          <p:nvPr>
            <p:ph type="sldNum" sz="quarter" idx="12"/>
          </p:nvPr>
        </p:nvSpPr>
        <p:spPr>
          <a:xfrm>
            <a:off x="7848600" y="6356354"/>
            <a:ext cx="834006" cy="365125"/>
          </a:xfrm>
          <a:prstGeom prst="rect">
            <a:avLst/>
          </a:prstGeom>
        </p:spPr>
        <p:txBody>
          <a:bodyPr/>
          <a:lstStyle>
            <a:lvl1pPr algn="r">
              <a:defRPr>
                <a:solidFill>
                  <a:schemeClr val="bg1">
                    <a:lumMod val="65000"/>
                  </a:schemeClr>
                </a:solidFill>
              </a:defRPr>
            </a:lvl1pPr>
          </a:lstStyle>
          <a:p>
            <a:fld id="{0A34F8DD-7804-4F7D-91B6-26F9462BFA1A}" type="slidenum">
              <a:rPr lang="en-US" smtClean="0">
                <a:solidFill>
                  <a:prstClr val="white">
                    <a:lumMod val="65000"/>
                  </a:prstClr>
                </a:solidFill>
              </a:rPr>
              <a:pPr/>
              <a:t>‹#›</a:t>
            </a:fld>
            <a:endParaRPr lang="en-US" dirty="0">
              <a:solidFill>
                <a:prstClr val="white">
                  <a:lumMod val="65000"/>
                </a:prstClr>
              </a:solidFill>
            </a:endParaRP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955" y="453407"/>
            <a:ext cx="1051875" cy="1009508"/>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35190" y="2402437"/>
            <a:ext cx="1093409" cy="1001440"/>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74176" y="4343404"/>
            <a:ext cx="1415433" cy="411043"/>
          </a:xfrm>
          <a:prstGeom prst="rect">
            <a:avLst/>
          </a:prstGeom>
        </p:spPr>
      </p:pic>
      <p:sp>
        <p:nvSpPr>
          <p:cNvPr id="22" name="TextBox 21"/>
          <p:cNvSpPr txBox="1"/>
          <p:nvPr/>
        </p:nvSpPr>
        <p:spPr>
          <a:xfrm>
            <a:off x="6934202" y="5150847"/>
            <a:ext cx="1855409" cy="984885"/>
          </a:xfrm>
          <a:prstGeom prst="rect">
            <a:avLst/>
          </a:prstGeom>
          <a:noFill/>
        </p:spPr>
        <p:txBody>
          <a:bodyPr wrap="square" lIns="0" tIns="0" rIns="0" bIns="0" rtlCol="0" anchor="ctr">
            <a:spAutoFit/>
          </a:bodyPr>
          <a:lstStyle/>
          <a:p>
            <a:pPr algn="r"/>
            <a:r>
              <a:rPr lang="en-US" sz="800" dirty="0">
                <a:solidFill>
                  <a:prstClr val="white">
                    <a:lumMod val="65000"/>
                  </a:prstClr>
                </a:solidFill>
                <a:cs typeface="Arial" panose="020B0604020202020204" pitchFamily="34" charset="0"/>
              </a:rPr>
              <a:t>This product was developed by the Florida Positive Behavioral Interventions and Support Project, a project funded by the State of Florida, Department of Education, K-12 Public Schools, Bureau of Exceptional Education and Student Services, through federal assistance under the Individuals with Disabilities Education Act (IDEA), Part B.</a:t>
            </a:r>
          </a:p>
        </p:txBody>
      </p:sp>
      <p:cxnSp>
        <p:nvCxnSpPr>
          <p:cNvPr id="24" name="Straight Connector 23"/>
          <p:cNvCxnSpPr/>
          <p:nvPr/>
        </p:nvCxnSpPr>
        <p:spPr>
          <a:xfrm>
            <a:off x="609600" y="1600200"/>
            <a:ext cx="5269223"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086602" y="4921866"/>
            <a:ext cx="1703009"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202" y="6236234"/>
            <a:ext cx="4096173" cy="316966"/>
          </a:xfrm>
          <a:prstGeom prst="rect">
            <a:avLst/>
          </a:prstGeom>
        </p:spPr>
      </p:pic>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7202" y="457420"/>
            <a:ext cx="5341057" cy="837813"/>
          </a:xfrm>
          <a:prstGeom prst="rect">
            <a:avLst/>
          </a:prstGeom>
        </p:spPr>
      </p:pic>
    </p:spTree>
    <p:extLst>
      <p:ext uri="{BB962C8B-B14F-4D97-AF65-F5344CB8AC3E}">
        <p14:creationId xmlns:p14="http://schemas.microsoft.com/office/powerpoint/2010/main" val="2173811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4780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p:nvPr>
        </p:nvSpPr>
        <p:spPr>
          <a:xfrm>
            <a:off x="457200" y="274641"/>
            <a:ext cx="8229600" cy="1020763"/>
          </a:xfrm>
        </p:spPr>
        <p:txBody>
          <a:bodyPr anchor="t">
            <a:normAutofit/>
          </a:bodyPr>
          <a:lstStyle>
            <a:lvl1pPr algn="l">
              <a:defRPr sz="2800">
                <a:latin typeface="Century Gothic" panose="020B0502020202020204" pitchFamily="34" charset="0"/>
              </a:defRPr>
            </a:lvl1pPr>
          </a:lstStyle>
          <a:p>
            <a:r>
              <a:rPr lang="en-US"/>
              <a:t>Click to edit Master title style</a:t>
            </a:r>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2" y="6367992"/>
            <a:ext cx="815805" cy="349250"/>
          </a:xfrm>
          <a:prstGeom prst="rect">
            <a:avLst/>
          </a:prstGeom>
        </p:spPr>
      </p:pic>
      <p:sp>
        <p:nvSpPr>
          <p:cNvPr id="14" name="Date Placeholder 3"/>
          <p:cNvSpPr>
            <a:spLocks noGrp="1"/>
          </p:cNvSpPr>
          <p:nvPr>
            <p:ph type="dt" sz="half" idx="10"/>
          </p:nvPr>
        </p:nvSpPr>
        <p:spPr>
          <a:xfrm>
            <a:off x="457200" y="6367996"/>
            <a:ext cx="812800" cy="365125"/>
          </a:xfrm>
          <a:prstGeom prst="rect">
            <a:avLst/>
          </a:prstGeom>
        </p:spPr>
        <p:txBody>
          <a:bodyPr/>
          <a:lstStyle>
            <a:lvl1pPr>
              <a:defRPr sz="1100">
                <a:solidFill>
                  <a:schemeClr val="bg1">
                    <a:lumMod val="65000"/>
                  </a:schemeClr>
                </a:solidFill>
              </a:defRPr>
            </a:lvl1pPr>
          </a:lstStyle>
          <a:p>
            <a:fld id="{640C868A-3CA4-4A02-A58F-E3F56594932A}" type="datetimeFigureOut">
              <a:rPr lang="en-US" smtClean="0">
                <a:solidFill>
                  <a:prstClr val="white">
                    <a:lumMod val="65000"/>
                  </a:prstClr>
                </a:solidFill>
              </a:rPr>
              <a:pPr/>
              <a:t>9/1/21</a:t>
            </a:fld>
            <a:endParaRPr lang="en-US">
              <a:solidFill>
                <a:prstClr val="white">
                  <a:lumMod val="65000"/>
                </a:prstClr>
              </a:solidFill>
            </a:endParaRPr>
          </a:p>
        </p:txBody>
      </p:sp>
      <p:sp>
        <p:nvSpPr>
          <p:cNvPr id="15" name="Footer Placeholder 4"/>
          <p:cNvSpPr>
            <a:spLocks noGrp="1"/>
          </p:cNvSpPr>
          <p:nvPr>
            <p:ph type="ftr" sz="quarter" idx="3"/>
          </p:nvPr>
        </p:nvSpPr>
        <p:spPr>
          <a:xfrm>
            <a:off x="1371600" y="6367996"/>
            <a:ext cx="4876800" cy="365125"/>
          </a:xfrm>
          <a:prstGeom prst="rect">
            <a:avLst/>
          </a:prstGeom>
        </p:spPr>
        <p:txBody>
          <a:bodyPr/>
          <a:lstStyle>
            <a:lvl1pPr>
              <a:defRPr sz="1100">
                <a:solidFill>
                  <a:schemeClr val="bg1">
                    <a:lumMod val="65000"/>
                  </a:schemeClr>
                </a:solidFill>
              </a:defRPr>
            </a:lvl1pPr>
          </a:lstStyle>
          <a:p>
            <a:endParaRPr lang="en-US" dirty="0">
              <a:solidFill>
                <a:prstClr val="white">
                  <a:lumMod val="65000"/>
                </a:prstClr>
              </a:solidFill>
            </a:endParaRPr>
          </a:p>
        </p:txBody>
      </p:sp>
      <p:sp>
        <p:nvSpPr>
          <p:cNvPr id="16" name="Slide Number Placeholder 5"/>
          <p:cNvSpPr>
            <a:spLocks noGrp="1"/>
          </p:cNvSpPr>
          <p:nvPr>
            <p:ph type="sldNum" sz="quarter" idx="4"/>
          </p:nvPr>
        </p:nvSpPr>
        <p:spPr>
          <a:xfrm>
            <a:off x="6324600" y="6367996"/>
            <a:ext cx="609600" cy="365125"/>
          </a:xfrm>
          <a:prstGeom prst="rect">
            <a:avLst/>
          </a:prstGeom>
        </p:spPr>
        <p:txBody>
          <a:bodyPr/>
          <a:lstStyle>
            <a:lvl1pPr algn="r">
              <a:defRPr sz="1100">
                <a:solidFill>
                  <a:schemeClr val="bg1">
                    <a:lumMod val="65000"/>
                  </a:schemeClr>
                </a:solidFill>
              </a:defRPr>
            </a:lvl1pPr>
          </a:lstStyle>
          <a:p>
            <a:fld id="{0A34F8DD-7804-4F7D-91B6-26F9462BFA1A}" type="slidenum">
              <a:rPr lang="en-US" smtClean="0">
                <a:solidFill>
                  <a:prstClr val="white">
                    <a:lumMod val="65000"/>
                  </a:prstClr>
                </a:solidFill>
              </a:rPr>
              <a:pPr/>
              <a:t>‹#›</a:t>
            </a:fld>
            <a:endParaRPr lang="en-US">
              <a:solidFill>
                <a:prstClr val="white">
                  <a:lumMod val="65000"/>
                </a:prstClr>
              </a:solidFill>
            </a:endParaRPr>
          </a:p>
        </p:txBody>
      </p:sp>
    </p:spTree>
    <p:extLst>
      <p:ext uri="{BB962C8B-B14F-4D97-AF65-F5344CB8AC3E}">
        <p14:creationId xmlns:p14="http://schemas.microsoft.com/office/powerpoint/2010/main" val="22094924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639762"/>
          </a:xfrm>
        </p:spPr>
        <p:style>
          <a:lnRef idx="3">
            <a:schemeClr val="lt1"/>
          </a:lnRef>
          <a:fillRef idx="1">
            <a:schemeClr val="accent3"/>
          </a:fillRef>
          <a:effectRef idx="1">
            <a:schemeClr val="accent3"/>
          </a:effectRef>
          <a:fontRef idx="none"/>
        </p:style>
        <p:txBody>
          <a:bodyPr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447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7" y="1447800"/>
            <a:ext cx="4041775" cy="639762"/>
          </a:xfrm>
        </p:spPr>
        <p:style>
          <a:lnRef idx="3">
            <a:schemeClr val="lt1"/>
          </a:lnRef>
          <a:fillRef idx="1">
            <a:schemeClr val="accent1"/>
          </a:fillRef>
          <a:effectRef idx="1">
            <a:schemeClr val="accent1"/>
          </a:effectRef>
          <a:fontRef idx="none"/>
        </p:style>
        <p:txBody>
          <a:bodyPr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447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p:cNvSpPr>
            <a:spLocks noGrp="1"/>
          </p:cNvSpPr>
          <p:nvPr>
            <p:ph type="title"/>
          </p:nvPr>
        </p:nvSpPr>
        <p:spPr>
          <a:xfrm>
            <a:off x="457200" y="274641"/>
            <a:ext cx="8229600" cy="1020763"/>
          </a:xfrm>
        </p:spPr>
        <p:txBody>
          <a:bodyPr anchor="t">
            <a:normAutofit/>
          </a:bodyPr>
          <a:lstStyle>
            <a:lvl1pPr algn="l">
              <a:defRPr sz="2800">
                <a:latin typeface="Century Gothic" panose="020B0502020202020204" pitchFamily="34" charset="0"/>
              </a:defRPr>
            </a:lvl1pPr>
          </a:lstStyle>
          <a:p>
            <a:r>
              <a:rPr lang="en-US"/>
              <a:t>Click to edit Master title style</a:t>
            </a:r>
            <a:endParaRPr lang="en-US" dirty="0"/>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2" y="6367992"/>
            <a:ext cx="815805" cy="349250"/>
          </a:xfrm>
          <a:prstGeom prst="rect">
            <a:avLst/>
          </a:prstGeom>
        </p:spPr>
      </p:pic>
      <p:sp>
        <p:nvSpPr>
          <p:cNvPr id="16" name="Date Placeholder 3"/>
          <p:cNvSpPr>
            <a:spLocks noGrp="1"/>
          </p:cNvSpPr>
          <p:nvPr>
            <p:ph type="dt" sz="half" idx="10"/>
          </p:nvPr>
        </p:nvSpPr>
        <p:spPr>
          <a:xfrm>
            <a:off x="457200" y="6367996"/>
            <a:ext cx="812800" cy="365125"/>
          </a:xfrm>
          <a:prstGeom prst="rect">
            <a:avLst/>
          </a:prstGeom>
        </p:spPr>
        <p:txBody>
          <a:bodyPr/>
          <a:lstStyle>
            <a:lvl1pPr>
              <a:defRPr sz="1100">
                <a:solidFill>
                  <a:schemeClr val="bg1">
                    <a:lumMod val="65000"/>
                  </a:schemeClr>
                </a:solidFill>
              </a:defRPr>
            </a:lvl1pPr>
          </a:lstStyle>
          <a:p>
            <a:fld id="{640C868A-3CA4-4A02-A58F-E3F56594932A}" type="datetimeFigureOut">
              <a:rPr lang="en-US" smtClean="0">
                <a:solidFill>
                  <a:prstClr val="white">
                    <a:lumMod val="65000"/>
                  </a:prstClr>
                </a:solidFill>
              </a:rPr>
              <a:pPr/>
              <a:t>9/1/21</a:t>
            </a:fld>
            <a:endParaRPr lang="en-US">
              <a:solidFill>
                <a:prstClr val="white">
                  <a:lumMod val="65000"/>
                </a:prstClr>
              </a:solidFill>
            </a:endParaRPr>
          </a:p>
        </p:txBody>
      </p:sp>
      <p:sp>
        <p:nvSpPr>
          <p:cNvPr id="17" name="Footer Placeholder 4"/>
          <p:cNvSpPr>
            <a:spLocks noGrp="1"/>
          </p:cNvSpPr>
          <p:nvPr>
            <p:ph type="ftr" sz="quarter" idx="11"/>
          </p:nvPr>
        </p:nvSpPr>
        <p:spPr>
          <a:xfrm>
            <a:off x="1371600" y="6367996"/>
            <a:ext cx="4876800" cy="365125"/>
          </a:xfrm>
          <a:prstGeom prst="rect">
            <a:avLst/>
          </a:prstGeom>
        </p:spPr>
        <p:txBody>
          <a:bodyPr/>
          <a:lstStyle>
            <a:lvl1pPr>
              <a:defRPr sz="1100">
                <a:solidFill>
                  <a:schemeClr val="bg1">
                    <a:lumMod val="65000"/>
                  </a:schemeClr>
                </a:solidFill>
              </a:defRPr>
            </a:lvl1pPr>
          </a:lstStyle>
          <a:p>
            <a:endParaRPr lang="en-US" dirty="0">
              <a:solidFill>
                <a:prstClr val="white">
                  <a:lumMod val="65000"/>
                </a:prstClr>
              </a:solidFill>
            </a:endParaRPr>
          </a:p>
        </p:txBody>
      </p:sp>
      <p:sp>
        <p:nvSpPr>
          <p:cNvPr id="18" name="Slide Number Placeholder 5"/>
          <p:cNvSpPr>
            <a:spLocks noGrp="1"/>
          </p:cNvSpPr>
          <p:nvPr>
            <p:ph type="sldNum" sz="quarter" idx="12"/>
          </p:nvPr>
        </p:nvSpPr>
        <p:spPr>
          <a:xfrm>
            <a:off x="6324600" y="6367996"/>
            <a:ext cx="609600" cy="365125"/>
          </a:xfrm>
          <a:prstGeom prst="rect">
            <a:avLst/>
          </a:prstGeom>
        </p:spPr>
        <p:txBody>
          <a:bodyPr/>
          <a:lstStyle>
            <a:lvl1pPr algn="r">
              <a:defRPr sz="1100">
                <a:solidFill>
                  <a:schemeClr val="bg1">
                    <a:lumMod val="65000"/>
                  </a:schemeClr>
                </a:solidFill>
              </a:defRPr>
            </a:lvl1pPr>
          </a:lstStyle>
          <a:p>
            <a:fld id="{0A34F8DD-7804-4F7D-91B6-26F9462BFA1A}" type="slidenum">
              <a:rPr lang="en-US" smtClean="0">
                <a:solidFill>
                  <a:prstClr val="white">
                    <a:lumMod val="65000"/>
                  </a:prstClr>
                </a:solidFill>
              </a:rPr>
              <a:pPr/>
              <a:t>‹#›</a:t>
            </a:fld>
            <a:endParaRPr lang="en-US">
              <a:solidFill>
                <a:prstClr val="white">
                  <a:lumMod val="65000"/>
                </a:prstClr>
              </a:solidFill>
            </a:endParaRPr>
          </a:p>
        </p:txBody>
      </p:sp>
    </p:spTree>
    <p:extLst>
      <p:ext uri="{BB962C8B-B14F-4D97-AF65-F5344CB8AC3E}">
        <p14:creationId xmlns:p14="http://schemas.microsoft.com/office/powerpoint/2010/main" val="3667995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457200" y="274641"/>
            <a:ext cx="8229600" cy="1020763"/>
          </a:xfrm>
        </p:spPr>
        <p:txBody>
          <a:bodyPr anchor="t">
            <a:normAutofit/>
          </a:bodyPr>
          <a:lstStyle>
            <a:lvl1pPr algn="l">
              <a:defRPr sz="2800">
                <a:latin typeface="Century Gothic" panose="020B0502020202020204" pitchFamily="34" charset="0"/>
              </a:defRPr>
            </a:lvl1pPr>
          </a:lstStyle>
          <a:p>
            <a:r>
              <a:rPr lang="en-US"/>
              <a:t>Click to edit Master title style</a:t>
            </a:r>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2" y="6367992"/>
            <a:ext cx="815805" cy="349250"/>
          </a:xfrm>
          <a:prstGeom prst="rect">
            <a:avLst/>
          </a:prstGeom>
        </p:spPr>
      </p:pic>
      <p:sp>
        <p:nvSpPr>
          <p:cNvPr id="12" name="Date Placeholder 3"/>
          <p:cNvSpPr>
            <a:spLocks noGrp="1"/>
          </p:cNvSpPr>
          <p:nvPr>
            <p:ph type="dt" sz="half" idx="2"/>
          </p:nvPr>
        </p:nvSpPr>
        <p:spPr>
          <a:xfrm>
            <a:off x="457200" y="6367996"/>
            <a:ext cx="812800" cy="365125"/>
          </a:xfrm>
          <a:prstGeom prst="rect">
            <a:avLst/>
          </a:prstGeom>
        </p:spPr>
        <p:txBody>
          <a:bodyPr/>
          <a:lstStyle>
            <a:lvl1pPr>
              <a:defRPr sz="1100">
                <a:solidFill>
                  <a:schemeClr val="bg1">
                    <a:lumMod val="65000"/>
                  </a:schemeClr>
                </a:solidFill>
              </a:defRPr>
            </a:lvl1pPr>
          </a:lstStyle>
          <a:p>
            <a:fld id="{640C868A-3CA4-4A02-A58F-E3F56594932A}" type="datetimeFigureOut">
              <a:rPr lang="en-US" smtClean="0">
                <a:solidFill>
                  <a:prstClr val="white">
                    <a:lumMod val="65000"/>
                  </a:prstClr>
                </a:solidFill>
              </a:rPr>
              <a:pPr/>
              <a:t>9/1/21</a:t>
            </a:fld>
            <a:endParaRPr lang="en-US">
              <a:solidFill>
                <a:prstClr val="white">
                  <a:lumMod val="65000"/>
                </a:prstClr>
              </a:solidFill>
            </a:endParaRPr>
          </a:p>
        </p:txBody>
      </p:sp>
      <p:sp>
        <p:nvSpPr>
          <p:cNvPr id="13" name="Footer Placeholder 4"/>
          <p:cNvSpPr>
            <a:spLocks noGrp="1"/>
          </p:cNvSpPr>
          <p:nvPr>
            <p:ph type="ftr" sz="quarter" idx="3"/>
          </p:nvPr>
        </p:nvSpPr>
        <p:spPr>
          <a:xfrm>
            <a:off x="1371600" y="6367996"/>
            <a:ext cx="4876800" cy="365125"/>
          </a:xfrm>
          <a:prstGeom prst="rect">
            <a:avLst/>
          </a:prstGeom>
        </p:spPr>
        <p:txBody>
          <a:bodyPr/>
          <a:lstStyle>
            <a:lvl1pPr>
              <a:defRPr sz="1100">
                <a:solidFill>
                  <a:schemeClr val="bg1">
                    <a:lumMod val="65000"/>
                  </a:schemeClr>
                </a:solidFill>
              </a:defRPr>
            </a:lvl1pPr>
          </a:lstStyle>
          <a:p>
            <a:endParaRPr lang="en-US" dirty="0">
              <a:solidFill>
                <a:prstClr val="white">
                  <a:lumMod val="65000"/>
                </a:prstClr>
              </a:solidFill>
            </a:endParaRPr>
          </a:p>
        </p:txBody>
      </p:sp>
      <p:sp>
        <p:nvSpPr>
          <p:cNvPr id="14" name="Slide Number Placeholder 5"/>
          <p:cNvSpPr>
            <a:spLocks noGrp="1"/>
          </p:cNvSpPr>
          <p:nvPr>
            <p:ph type="sldNum" sz="quarter" idx="4"/>
          </p:nvPr>
        </p:nvSpPr>
        <p:spPr>
          <a:xfrm>
            <a:off x="6324600" y="6367996"/>
            <a:ext cx="609600" cy="365125"/>
          </a:xfrm>
          <a:prstGeom prst="rect">
            <a:avLst/>
          </a:prstGeom>
        </p:spPr>
        <p:txBody>
          <a:bodyPr/>
          <a:lstStyle>
            <a:lvl1pPr algn="r">
              <a:defRPr sz="1100">
                <a:solidFill>
                  <a:schemeClr val="bg1">
                    <a:lumMod val="65000"/>
                  </a:schemeClr>
                </a:solidFill>
              </a:defRPr>
            </a:lvl1pPr>
          </a:lstStyle>
          <a:p>
            <a:fld id="{0A34F8DD-7804-4F7D-91B6-26F9462BFA1A}" type="slidenum">
              <a:rPr lang="en-US" smtClean="0">
                <a:solidFill>
                  <a:prstClr val="white">
                    <a:lumMod val="65000"/>
                  </a:prstClr>
                </a:solidFill>
              </a:rPr>
              <a:pPr/>
              <a:t>‹#›</a:t>
            </a:fld>
            <a:endParaRPr lang="en-US">
              <a:solidFill>
                <a:prstClr val="white">
                  <a:lumMod val="65000"/>
                </a:prstClr>
              </a:solidFill>
            </a:endParaRPr>
          </a:p>
        </p:txBody>
      </p:sp>
    </p:spTree>
    <p:extLst>
      <p:ext uri="{BB962C8B-B14F-4D97-AF65-F5344CB8AC3E}">
        <p14:creationId xmlns:p14="http://schemas.microsoft.com/office/powerpoint/2010/main" val="2615830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2" y="6367992"/>
            <a:ext cx="815805" cy="349250"/>
          </a:xfrm>
          <a:prstGeom prst="rect">
            <a:avLst/>
          </a:prstGeom>
        </p:spPr>
      </p:pic>
      <p:sp>
        <p:nvSpPr>
          <p:cNvPr id="9" name="Date Placeholder 3"/>
          <p:cNvSpPr>
            <a:spLocks noGrp="1"/>
          </p:cNvSpPr>
          <p:nvPr>
            <p:ph type="dt" sz="half" idx="2"/>
          </p:nvPr>
        </p:nvSpPr>
        <p:spPr>
          <a:xfrm>
            <a:off x="457200" y="6367996"/>
            <a:ext cx="812800" cy="365125"/>
          </a:xfrm>
          <a:prstGeom prst="rect">
            <a:avLst/>
          </a:prstGeom>
        </p:spPr>
        <p:txBody>
          <a:bodyPr/>
          <a:lstStyle>
            <a:lvl1pPr>
              <a:defRPr sz="1100">
                <a:solidFill>
                  <a:schemeClr val="bg1">
                    <a:lumMod val="65000"/>
                  </a:schemeClr>
                </a:solidFill>
              </a:defRPr>
            </a:lvl1pPr>
          </a:lstStyle>
          <a:p>
            <a:fld id="{640C868A-3CA4-4A02-A58F-E3F56594932A}" type="datetimeFigureOut">
              <a:rPr lang="en-US" smtClean="0">
                <a:solidFill>
                  <a:prstClr val="white">
                    <a:lumMod val="65000"/>
                  </a:prstClr>
                </a:solidFill>
              </a:rPr>
              <a:pPr/>
              <a:t>9/1/21</a:t>
            </a:fld>
            <a:endParaRPr lang="en-US">
              <a:solidFill>
                <a:prstClr val="white">
                  <a:lumMod val="65000"/>
                </a:prstClr>
              </a:solidFill>
            </a:endParaRPr>
          </a:p>
        </p:txBody>
      </p:sp>
      <p:sp>
        <p:nvSpPr>
          <p:cNvPr id="10" name="Footer Placeholder 4"/>
          <p:cNvSpPr>
            <a:spLocks noGrp="1"/>
          </p:cNvSpPr>
          <p:nvPr>
            <p:ph type="ftr" sz="quarter" idx="3"/>
          </p:nvPr>
        </p:nvSpPr>
        <p:spPr>
          <a:xfrm>
            <a:off x="1371600" y="6367996"/>
            <a:ext cx="4876800" cy="365125"/>
          </a:xfrm>
          <a:prstGeom prst="rect">
            <a:avLst/>
          </a:prstGeom>
        </p:spPr>
        <p:txBody>
          <a:bodyPr/>
          <a:lstStyle>
            <a:lvl1pPr>
              <a:defRPr sz="1100">
                <a:solidFill>
                  <a:schemeClr val="bg1">
                    <a:lumMod val="65000"/>
                  </a:schemeClr>
                </a:solidFill>
              </a:defRPr>
            </a:lvl1pPr>
          </a:lstStyle>
          <a:p>
            <a:endParaRPr lang="en-US" dirty="0">
              <a:solidFill>
                <a:prstClr val="white">
                  <a:lumMod val="65000"/>
                </a:prstClr>
              </a:solidFill>
            </a:endParaRPr>
          </a:p>
        </p:txBody>
      </p:sp>
      <p:sp>
        <p:nvSpPr>
          <p:cNvPr id="11" name="Slide Number Placeholder 5"/>
          <p:cNvSpPr>
            <a:spLocks noGrp="1"/>
          </p:cNvSpPr>
          <p:nvPr>
            <p:ph type="sldNum" sz="quarter" idx="4"/>
          </p:nvPr>
        </p:nvSpPr>
        <p:spPr>
          <a:xfrm>
            <a:off x="6324600" y="6367996"/>
            <a:ext cx="609600" cy="365125"/>
          </a:xfrm>
          <a:prstGeom prst="rect">
            <a:avLst/>
          </a:prstGeom>
        </p:spPr>
        <p:txBody>
          <a:bodyPr/>
          <a:lstStyle>
            <a:lvl1pPr algn="r">
              <a:defRPr sz="1100">
                <a:solidFill>
                  <a:schemeClr val="bg1">
                    <a:lumMod val="65000"/>
                  </a:schemeClr>
                </a:solidFill>
              </a:defRPr>
            </a:lvl1pPr>
          </a:lstStyle>
          <a:p>
            <a:fld id="{0A34F8DD-7804-4F7D-91B6-26F9462BFA1A}" type="slidenum">
              <a:rPr lang="en-US" smtClean="0">
                <a:solidFill>
                  <a:prstClr val="white">
                    <a:lumMod val="65000"/>
                  </a:prstClr>
                </a:solidFill>
              </a:rPr>
              <a:pPr/>
              <a:t>‹#›</a:t>
            </a:fld>
            <a:endParaRPr lang="en-US">
              <a:solidFill>
                <a:prstClr val="white">
                  <a:lumMod val="65000"/>
                </a:prstClr>
              </a:solidFill>
            </a:endParaRPr>
          </a:p>
        </p:txBody>
      </p:sp>
    </p:spTree>
    <p:extLst>
      <p:ext uri="{BB962C8B-B14F-4D97-AF65-F5344CB8AC3E}">
        <p14:creationId xmlns:p14="http://schemas.microsoft.com/office/powerpoint/2010/main" val="40467352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style>
          <a:lnRef idx="3">
            <a:schemeClr val="lt1"/>
          </a:lnRef>
          <a:fillRef idx="1">
            <a:schemeClr val="accent3"/>
          </a:fillRef>
          <a:effectRef idx="1">
            <a:schemeClr val="accent3"/>
          </a:effectRef>
          <a:fontRef idx="none"/>
        </p:style>
        <p:txBody>
          <a:bodyPr>
            <a:normAutofit/>
          </a:bodyPr>
          <a:lstStyle>
            <a:lvl1pPr marL="0" indent="0">
              <a:buNone/>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itle 1"/>
          <p:cNvSpPr>
            <a:spLocks noGrp="1"/>
          </p:cNvSpPr>
          <p:nvPr>
            <p:ph type="title"/>
          </p:nvPr>
        </p:nvSpPr>
        <p:spPr>
          <a:xfrm>
            <a:off x="457202" y="274638"/>
            <a:ext cx="3008313" cy="1096963"/>
          </a:xfrm>
        </p:spPr>
        <p:txBody>
          <a:bodyPr anchor="t">
            <a:normAutofit/>
          </a:bodyPr>
          <a:lstStyle>
            <a:lvl1pPr algn="l">
              <a:defRPr sz="2000">
                <a:latin typeface="Century Gothic" panose="020B0502020202020204" pitchFamily="34" charset="0"/>
              </a:defRPr>
            </a:lvl1pPr>
          </a:lstStyle>
          <a:p>
            <a:r>
              <a:rPr lang="en-US"/>
              <a:t>Click to edit Master title style</a:t>
            </a:r>
            <a:endParaRPr lang="en-US"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2" y="6367992"/>
            <a:ext cx="815805" cy="349250"/>
          </a:xfrm>
          <a:prstGeom prst="rect">
            <a:avLst/>
          </a:prstGeom>
        </p:spPr>
      </p:pic>
      <p:sp>
        <p:nvSpPr>
          <p:cNvPr id="14" name="Date Placeholder 3"/>
          <p:cNvSpPr>
            <a:spLocks noGrp="1"/>
          </p:cNvSpPr>
          <p:nvPr>
            <p:ph type="dt" sz="half" idx="10"/>
          </p:nvPr>
        </p:nvSpPr>
        <p:spPr>
          <a:xfrm>
            <a:off x="457200" y="6367996"/>
            <a:ext cx="812800" cy="365125"/>
          </a:xfrm>
          <a:prstGeom prst="rect">
            <a:avLst/>
          </a:prstGeom>
        </p:spPr>
        <p:txBody>
          <a:bodyPr/>
          <a:lstStyle>
            <a:lvl1pPr>
              <a:defRPr sz="1100">
                <a:solidFill>
                  <a:schemeClr val="bg1">
                    <a:lumMod val="65000"/>
                  </a:schemeClr>
                </a:solidFill>
              </a:defRPr>
            </a:lvl1pPr>
          </a:lstStyle>
          <a:p>
            <a:fld id="{640C868A-3CA4-4A02-A58F-E3F56594932A}" type="datetimeFigureOut">
              <a:rPr lang="en-US" smtClean="0">
                <a:solidFill>
                  <a:prstClr val="white">
                    <a:lumMod val="65000"/>
                  </a:prstClr>
                </a:solidFill>
              </a:rPr>
              <a:pPr/>
              <a:t>9/1/21</a:t>
            </a:fld>
            <a:endParaRPr lang="en-US">
              <a:solidFill>
                <a:prstClr val="white">
                  <a:lumMod val="65000"/>
                </a:prstClr>
              </a:solidFill>
            </a:endParaRPr>
          </a:p>
        </p:txBody>
      </p:sp>
      <p:sp>
        <p:nvSpPr>
          <p:cNvPr id="15" name="Footer Placeholder 4"/>
          <p:cNvSpPr>
            <a:spLocks noGrp="1"/>
          </p:cNvSpPr>
          <p:nvPr>
            <p:ph type="ftr" sz="quarter" idx="3"/>
          </p:nvPr>
        </p:nvSpPr>
        <p:spPr>
          <a:xfrm>
            <a:off x="1371600" y="6367996"/>
            <a:ext cx="4876800" cy="365125"/>
          </a:xfrm>
          <a:prstGeom prst="rect">
            <a:avLst/>
          </a:prstGeom>
        </p:spPr>
        <p:txBody>
          <a:bodyPr/>
          <a:lstStyle>
            <a:lvl1pPr>
              <a:defRPr sz="1100">
                <a:solidFill>
                  <a:schemeClr val="bg1">
                    <a:lumMod val="65000"/>
                  </a:schemeClr>
                </a:solidFill>
              </a:defRPr>
            </a:lvl1pPr>
          </a:lstStyle>
          <a:p>
            <a:endParaRPr lang="en-US" dirty="0">
              <a:solidFill>
                <a:prstClr val="white">
                  <a:lumMod val="65000"/>
                </a:prstClr>
              </a:solidFill>
            </a:endParaRPr>
          </a:p>
        </p:txBody>
      </p:sp>
      <p:sp>
        <p:nvSpPr>
          <p:cNvPr id="16" name="Slide Number Placeholder 5"/>
          <p:cNvSpPr>
            <a:spLocks noGrp="1"/>
          </p:cNvSpPr>
          <p:nvPr>
            <p:ph type="sldNum" sz="quarter" idx="4"/>
          </p:nvPr>
        </p:nvSpPr>
        <p:spPr>
          <a:xfrm>
            <a:off x="6324600" y="6367996"/>
            <a:ext cx="609600" cy="365125"/>
          </a:xfrm>
          <a:prstGeom prst="rect">
            <a:avLst/>
          </a:prstGeom>
        </p:spPr>
        <p:txBody>
          <a:bodyPr/>
          <a:lstStyle>
            <a:lvl1pPr algn="r">
              <a:defRPr sz="1100">
                <a:solidFill>
                  <a:schemeClr val="bg1">
                    <a:lumMod val="65000"/>
                  </a:schemeClr>
                </a:solidFill>
              </a:defRPr>
            </a:lvl1pPr>
          </a:lstStyle>
          <a:p>
            <a:fld id="{0A34F8DD-7804-4F7D-91B6-26F9462BFA1A}" type="slidenum">
              <a:rPr lang="en-US" smtClean="0">
                <a:solidFill>
                  <a:prstClr val="white">
                    <a:lumMod val="65000"/>
                  </a:prstClr>
                </a:solidFill>
              </a:rPr>
              <a:pPr/>
              <a:t>‹#›</a:t>
            </a:fld>
            <a:endParaRPr lang="en-US">
              <a:solidFill>
                <a:prstClr val="white">
                  <a:lumMod val="65000"/>
                </a:prstClr>
              </a:solidFill>
            </a:endParaRPr>
          </a:p>
        </p:txBody>
      </p:sp>
    </p:spTree>
    <p:extLst>
      <p:ext uri="{BB962C8B-B14F-4D97-AF65-F5344CB8AC3E}">
        <p14:creationId xmlns:p14="http://schemas.microsoft.com/office/powerpoint/2010/main" val="2706134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chemeClr val="tx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7D2E8409-6BD8-4AD1-A89C-7B99373813CE}" type="datetimeFigureOut">
              <a:rPr lang="en-US" smtClean="0"/>
              <a:pPr/>
              <a:t>9/1/21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E8F5A41-8B11-4FDE-84A3-8D265C6A53FE}"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2" y="6367992"/>
            <a:ext cx="815805" cy="349250"/>
          </a:xfrm>
          <a:prstGeom prst="rect">
            <a:avLst/>
          </a:prstGeom>
        </p:spPr>
      </p:pic>
      <p:sp>
        <p:nvSpPr>
          <p:cNvPr id="12" name="Date Placeholder 3"/>
          <p:cNvSpPr>
            <a:spLocks noGrp="1"/>
          </p:cNvSpPr>
          <p:nvPr>
            <p:ph type="dt" sz="half" idx="10"/>
          </p:nvPr>
        </p:nvSpPr>
        <p:spPr>
          <a:xfrm>
            <a:off x="457200" y="6367996"/>
            <a:ext cx="812800" cy="365125"/>
          </a:xfrm>
          <a:prstGeom prst="rect">
            <a:avLst/>
          </a:prstGeom>
        </p:spPr>
        <p:txBody>
          <a:bodyPr/>
          <a:lstStyle>
            <a:lvl1pPr>
              <a:defRPr sz="1100">
                <a:solidFill>
                  <a:schemeClr val="bg1">
                    <a:lumMod val="65000"/>
                  </a:schemeClr>
                </a:solidFill>
              </a:defRPr>
            </a:lvl1pPr>
          </a:lstStyle>
          <a:p>
            <a:fld id="{640C868A-3CA4-4A02-A58F-E3F56594932A}" type="datetimeFigureOut">
              <a:rPr lang="en-US" smtClean="0">
                <a:solidFill>
                  <a:prstClr val="white">
                    <a:lumMod val="65000"/>
                  </a:prstClr>
                </a:solidFill>
              </a:rPr>
              <a:pPr/>
              <a:t>9/1/21</a:t>
            </a:fld>
            <a:endParaRPr lang="en-US">
              <a:solidFill>
                <a:prstClr val="white">
                  <a:lumMod val="65000"/>
                </a:prstClr>
              </a:solidFill>
            </a:endParaRPr>
          </a:p>
        </p:txBody>
      </p:sp>
      <p:sp>
        <p:nvSpPr>
          <p:cNvPr id="13" name="Footer Placeholder 4"/>
          <p:cNvSpPr>
            <a:spLocks noGrp="1"/>
          </p:cNvSpPr>
          <p:nvPr>
            <p:ph type="ftr" sz="quarter" idx="3"/>
          </p:nvPr>
        </p:nvSpPr>
        <p:spPr>
          <a:xfrm>
            <a:off x="1371600" y="6367996"/>
            <a:ext cx="4876800" cy="365125"/>
          </a:xfrm>
          <a:prstGeom prst="rect">
            <a:avLst/>
          </a:prstGeom>
        </p:spPr>
        <p:txBody>
          <a:bodyPr/>
          <a:lstStyle>
            <a:lvl1pPr>
              <a:defRPr sz="1100">
                <a:solidFill>
                  <a:schemeClr val="bg1">
                    <a:lumMod val="65000"/>
                  </a:schemeClr>
                </a:solidFill>
              </a:defRPr>
            </a:lvl1pPr>
          </a:lstStyle>
          <a:p>
            <a:endParaRPr lang="en-US" dirty="0">
              <a:solidFill>
                <a:prstClr val="white">
                  <a:lumMod val="65000"/>
                </a:prstClr>
              </a:solidFill>
            </a:endParaRPr>
          </a:p>
        </p:txBody>
      </p:sp>
      <p:sp>
        <p:nvSpPr>
          <p:cNvPr id="14" name="Slide Number Placeholder 5"/>
          <p:cNvSpPr>
            <a:spLocks noGrp="1"/>
          </p:cNvSpPr>
          <p:nvPr>
            <p:ph type="sldNum" sz="quarter" idx="4"/>
          </p:nvPr>
        </p:nvSpPr>
        <p:spPr>
          <a:xfrm>
            <a:off x="6324600" y="6367996"/>
            <a:ext cx="609600" cy="365125"/>
          </a:xfrm>
          <a:prstGeom prst="rect">
            <a:avLst/>
          </a:prstGeom>
        </p:spPr>
        <p:txBody>
          <a:bodyPr/>
          <a:lstStyle>
            <a:lvl1pPr algn="r">
              <a:defRPr sz="1100">
                <a:solidFill>
                  <a:schemeClr val="bg1">
                    <a:lumMod val="65000"/>
                  </a:schemeClr>
                </a:solidFill>
              </a:defRPr>
            </a:lvl1pPr>
          </a:lstStyle>
          <a:p>
            <a:fld id="{0A34F8DD-7804-4F7D-91B6-26F9462BFA1A}" type="slidenum">
              <a:rPr lang="en-US" smtClean="0">
                <a:solidFill>
                  <a:prstClr val="white">
                    <a:lumMod val="65000"/>
                  </a:prstClr>
                </a:solidFill>
              </a:rPr>
              <a:pPr/>
              <a:t>‹#›</a:t>
            </a:fld>
            <a:endParaRPr lang="en-US">
              <a:solidFill>
                <a:prstClr val="white">
                  <a:lumMod val="65000"/>
                </a:prstClr>
              </a:solidFill>
            </a:endParaRPr>
          </a:p>
        </p:txBody>
      </p:sp>
    </p:spTree>
    <p:extLst>
      <p:ext uri="{BB962C8B-B14F-4D97-AF65-F5344CB8AC3E}">
        <p14:creationId xmlns:p14="http://schemas.microsoft.com/office/powerpoint/2010/main" val="33531060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457200" y="274641"/>
            <a:ext cx="8229600" cy="1020763"/>
          </a:xfrm>
        </p:spPr>
        <p:txBody>
          <a:bodyPr anchor="t">
            <a:normAutofit/>
          </a:bodyPr>
          <a:lstStyle>
            <a:lvl1pPr algn="l">
              <a:defRPr sz="2800">
                <a:latin typeface="Century Gothic" panose="020B0502020202020204" pitchFamily="34" charset="0"/>
              </a:defRPr>
            </a:lvl1pPr>
          </a:lstStyle>
          <a:p>
            <a:r>
              <a:rPr lang="en-US"/>
              <a:t>Click to edit Master title style</a:t>
            </a:r>
            <a:endParaRPr lang="en-US"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2" y="6367992"/>
            <a:ext cx="815805" cy="349250"/>
          </a:xfrm>
          <a:prstGeom prst="rect">
            <a:avLst/>
          </a:prstGeom>
        </p:spPr>
      </p:pic>
      <p:sp>
        <p:nvSpPr>
          <p:cNvPr id="13" name="Date Placeholder 3"/>
          <p:cNvSpPr>
            <a:spLocks noGrp="1"/>
          </p:cNvSpPr>
          <p:nvPr>
            <p:ph type="dt" sz="half" idx="2"/>
          </p:nvPr>
        </p:nvSpPr>
        <p:spPr>
          <a:xfrm>
            <a:off x="2514600" y="6367996"/>
            <a:ext cx="812800" cy="365125"/>
          </a:xfrm>
          <a:prstGeom prst="rect">
            <a:avLst/>
          </a:prstGeom>
        </p:spPr>
        <p:txBody>
          <a:bodyPr/>
          <a:lstStyle>
            <a:lvl1pPr>
              <a:defRPr sz="1100">
                <a:solidFill>
                  <a:schemeClr val="bg1">
                    <a:lumMod val="65000"/>
                  </a:schemeClr>
                </a:solidFill>
              </a:defRPr>
            </a:lvl1pPr>
          </a:lstStyle>
          <a:p>
            <a:fld id="{640C868A-3CA4-4A02-A58F-E3F56594932A}" type="datetimeFigureOut">
              <a:rPr lang="en-US" smtClean="0">
                <a:solidFill>
                  <a:prstClr val="white">
                    <a:lumMod val="65000"/>
                  </a:prstClr>
                </a:solidFill>
              </a:rPr>
              <a:pPr/>
              <a:t>9/1/21</a:t>
            </a:fld>
            <a:endParaRPr lang="en-US">
              <a:solidFill>
                <a:prstClr val="white">
                  <a:lumMod val="65000"/>
                </a:prstClr>
              </a:solidFill>
            </a:endParaRPr>
          </a:p>
        </p:txBody>
      </p:sp>
      <p:sp>
        <p:nvSpPr>
          <p:cNvPr id="14" name="Footer Placeholder 4"/>
          <p:cNvSpPr>
            <a:spLocks noGrp="1"/>
          </p:cNvSpPr>
          <p:nvPr>
            <p:ph type="ftr" sz="quarter" idx="3"/>
          </p:nvPr>
        </p:nvSpPr>
        <p:spPr>
          <a:xfrm>
            <a:off x="3429000" y="6367996"/>
            <a:ext cx="4876800" cy="365125"/>
          </a:xfrm>
          <a:prstGeom prst="rect">
            <a:avLst/>
          </a:prstGeom>
        </p:spPr>
        <p:txBody>
          <a:bodyPr/>
          <a:lstStyle>
            <a:lvl1pPr>
              <a:defRPr sz="1100">
                <a:solidFill>
                  <a:schemeClr val="bg1">
                    <a:lumMod val="65000"/>
                  </a:schemeClr>
                </a:solidFill>
              </a:defRPr>
            </a:lvl1pPr>
          </a:lstStyle>
          <a:p>
            <a:endParaRPr lang="en-US" dirty="0">
              <a:solidFill>
                <a:prstClr val="white">
                  <a:lumMod val="65000"/>
                </a:prstClr>
              </a:solidFill>
            </a:endParaRPr>
          </a:p>
        </p:txBody>
      </p:sp>
      <p:sp>
        <p:nvSpPr>
          <p:cNvPr id="15" name="Slide Number Placeholder 5"/>
          <p:cNvSpPr>
            <a:spLocks noGrp="1"/>
          </p:cNvSpPr>
          <p:nvPr>
            <p:ph type="sldNum" sz="quarter" idx="4"/>
          </p:nvPr>
        </p:nvSpPr>
        <p:spPr>
          <a:xfrm>
            <a:off x="8382000" y="6367996"/>
            <a:ext cx="609600" cy="365125"/>
          </a:xfrm>
          <a:prstGeom prst="rect">
            <a:avLst/>
          </a:prstGeom>
        </p:spPr>
        <p:txBody>
          <a:bodyPr/>
          <a:lstStyle>
            <a:lvl1pPr algn="r">
              <a:defRPr sz="1100">
                <a:solidFill>
                  <a:schemeClr val="bg1">
                    <a:lumMod val="65000"/>
                  </a:schemeClr>
                </a:solidFill>
              </a:defRPr>
            </a:lvl1pPr>
          </a:lstStyle>
          <a:p>
            <a:fld id="{0A34F8DD-7804-4F7D-91B6-26F9462BFA1A}" type="slidenum">
              <a:rPr lang="en-US" smtClean="0">
                <a:solidFill>
                  <a:prstClr val="white">
                    <a:lumMod val="65000"/>
                  </a:prstClr>
                </a:solidFill>
              </a:rPr>
              <a:pPr/>
              <a:t>‹#›</a:t>
            </a:fld>
            <a:endParaRPr lang="en-US">
              <a:solidFill>
                <a:prstClr val="white">
                  <a:lumMod val="65000"/>
                </a:prstClr>
              </a:solidFill>
            </a:endParaRPr>
          </a:p>
        </p:txBody>
      </p:sp>
    </p:spTree>
    <p:extLst>
      <p:ext uri="{BB962C8B-B14F-4D97-AF65-F5344CB8AC3E}">
        <p14:creationId xmlns:p14="http://schemas.microsoft.com/office/powerpoint/2010/main" val="15380345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normAutofit/>
          </a:bodyPr>
          <a:lstStyle>
            <a:lvl1pPr>
              <a:defRPr sz="2800">
                <a:latin typeface="Century Gothic" panose="020B050202020202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248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2" y="6367992"/>
            <a:ext cx="815805" cy="349250"/>
          </a:xfrm>
          <a:prstGeom prst="rect">
            <a:avLst/>
          </a:prstGeom>
        </p:spPr>
      </p:pic>
      <p:sp>
        <p:nvSpPr>
          <p:cNvPr id="17" name="Date Placeholder 3"/>
          <p:cNvSpPr>
            <a:spLocks noGrp="1"/>
          </p:cNvSpPr>
          <p:nvPr>
            <p:ph type="dt" sz="half" idx="2"/>
          </p:nvPr>
        </p:nvSpPr>
        <p:spPr>
          <a:xfrm>
            <a:off x="2514600" y="6367996"/>
            <a:ext cx="812800" cy="365125"/>
          </a:xfrm>
          <a:prstGeom prst="rect">
            <a:avLst/>
          </a:prstGeom>
        </p:spPr>
        <p:txBody>
          <a:bodyPr/>
          <a:lstStyle>
            <a:lvl1pPr>
              <a:defRPr sz="1100">
                <a:solidFill>
                  <a:schemeClr val="bg1">
                    <a:lumMod val="65000"/>
                  </a:schemeClr>
                </a:solidFill>
              </a:defRPr>
            </a:lvl1pPr>
          </a:lstStyle>
          <a:p>
            <a:fld id="{640C868A-3CA4-4A02-A58F-E3F56594932A}" type="datetimeFigureOut">
              <a:rPr lang="en-US" smtClean="0">
                <a:solidFill>
                  <a:prstClr val="white">
                    <a:lumMod val="65000"/>
                  </a:prstClr>
                </a:solidFill>
              </a:rPr>
              <a:pPr/>
              <a:t>9/1/21</a:t>
            </a:fld>
            <a:endParaRPr lang="en-US">
              <a:solidFill>
                <a:prstClr val="white">
                  <a:lumMod val="65000"/>
                </a:prstClr>
              </a:solidFill>
            </a:endParaRPr>
          </a:p>
        </p:txBody>
      </p:sp>
      <p:sp>
        <p:nvSpPr>
          <p:cNvPr id="18" name="Footer Placeholder 4"/>
          <p:cNvSpPr>
            <a:spLocks noGrp="1"/>
          </p:cNvSpPr>
          <p:nvPr>
            <p:ph type="ftr" sz="quarter" idx="3"/>
          </p:nvPr>
        </p:nvSpPr>
        <p:spPr>
          <a:xfrm>
            <a:off x="3429000" y="6367996"/>
            <a:ext cx="4876800" cy="365125"/>
          </a:xfrm>
          <a:prstGeom prst="rect">
            <a:avLst/>
          </a:prstGeom>
        </p:spPr>
        <p:txBody>
          <a:bodyPr/>
          <a:lstStyle>
            <a:lvl1pPr>
              <a:defRPr sz="1100">
                <a:solidFill>
                  <a:schemeClr val="bg1">
                    <a:lumMod val="65000"/>
                  </a:schemeClr>
                </a:solidFill>
              </a:defRPr>
            </a:lvl1pPr>
          </a:lstStyle>
          <a:p>
            <a:endParaRPr lang="en-US" dirty="0">
              <a:solidFill>
                <a:prstClr val="white">
                  <a:lumMod val="65000"/>
                </a:prstClr>
              </a:solidFill>
            </a:endParaRPr>
          </a:p>
        </p:txBody>
      </p:sp>
      <p:sp>
        <p:nvSpPr>
          <p:cNvPr id="19" name="Slide Number Placeholder 5"/>
          <p:cNvSpPr>
            <a:spLocks noGrp="1"/>
          </p:cNvSpPr>
          <p:nvPr>
            <p:ph type="sldNum" sz="quarter" idx="4"/>
          </p:nvPr>
        </p:nvSpPr>
        <p:spPr>
          <a:xfrm>
            <a:off x="8382000" y="6367996"/>
            <a:ext cx="609600" cy="365125"/>
          </a:xfrm>
          <a:prstGeom prst="rect">
            <a:avLst/>
          </a:prstGeom>
        </p:spPr>
        <p:txBody>
          <a:bodyPr/>
          <a:lstStyle>
            <a:lvl1pPr algn="r">
              <a:defRPr sz="1100">
                <a:solidFill>
                  <a:schemeClr val="bg1">
                    <a:lumMod val="65000"/>
                  </a:schemeClr>
                </a:solidFill>
              </a:defRPr>
            </a:lvl1pPr>
          </a:lstStyle>
          <a:p>
            <a:fld id="{0A34F8DD-7804-4F7D-91B6-26F9462BFA1A}" type="slidenum">
              <a:rPr lang="en-US" smtClean="0">
                <a:solidFill>
                  <a:prstClr val="white">
                    <a:lumMod val="65000"/>
                  </a:prstClr>
                </a:solidFill>
              </a:rPr>
              <a:pPr/>
              <a:t>‹#›</a:t>
            </a:fld>
            <a:endParaRPr lang="en-US">
              <a:solidFill>
                <a:prstClr val="white">
                  <a:lumMod val="65000"/>
                </a:prstClr>
              </a:solidFill>
            </a:endParaRPr>
          </a:p>
        </p:txBody>
      </p:sp>
    </p:spTree>
    <p:extLst>
      <p:ext uri="{BB962C8B-B14F-4D97-AF65-F5344CB8AC3E}">
        <p14:creationId xmlns:p14="http://schemas.microsoft.com/office/powerpoint/2010/main" val="39580204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4"/>
            <a:ext cx="91440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0" descr="foo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5662681"/>
            <a:ext cx="9144000"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68"/>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6237146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grpSp>
        <p:nvGrpSpPr>
          <p:cNvPr id="4" name="Group 6"/>
          <p:cNvGrpSpPr>
            <a:grpSpLocks/>
          </p:cNvGrpSpPr>
          <p:nvPr/>
        </p:nvGrpSpPr>
        <p:grpSpPr bwMode="auto">
          <a:xfrm>
            <a:off x="3962401" y="5973763"/>
            <a:ext cx="4692650" cy="601662"/>
            <a:chOff x="3962400" y="5973400"/>
            <a:chExt cx="4693147" cy="601899"/>
          </a:xfrm>
        </p:grpSpPr>
        <p:pic>
          <p:nvPicPr>
            <p:cNvPr id="5" name="Picture 7"/>
            <p:cNvPicPr>
              <a:picLocks noChangeAspect="1"/>
            </p:cNvPicPr>
            <p:nvPr userDrawn="1"/>
          </p:nvPicPr>
          <p:blipFill>
            <a:blip r:embed="rId3" cstate="print"/>
            <a:srcRect/>
            <a:stretch>
              <a:fillRect/>
            </a:stretch>
          </p:blipFill>
          <p:spPr bwMode="auto">
            <a:xfrm>
              <a:off x="5805673" y="5973400"/>
              <a:ext cx="1114055" cy="601899"/>
            </a:xfrm>
            <a:prstGeom prst="rect">
              <a:avLst/>
            </a:prstGeom>
            <a:noFill/>
            <a:ln w="9525">
              <a:noFill/>
              <a:miter lim="800000"/>
              <a:headEnd/>
              <a:tailEnd/>
            </a:ln>
          </p:spPr>
        </p:pic>
        <p:pic>
          <p:nvPicPr>
            <p:cNvPr id="6" name="Picture 8"/>
            <p:cNvPicPr>
              <a:picLocks noChangeAspect="1"/>
            </p:cNvPicPr>
            <p:nvPr userDrawn="1"/>
          </p:nvPicPr>
          <p:blipFill>
            <a:blip r:embed="rId4" cstate="print"/>
            <a:srcRect/>
            <a:stretch>
              <a:fillRect/>
            </a:stretch>
          </p:blipFill>
          <p:spPr bwMode="auto">
            <a:xfrm>
              <a:off x="7315200" y="6172272"/>
              <a:ext cx="1340347" cy="204154"/>
            </a:xfrm>
            <a:prstGeom prst="rect">
              <a:avLst/>
            </a:prstGeom>
            <a:noFill/>
            <a:ln w="9525">
              <a:noFill/>
              <a:miter lim="800000"/>
              <a:headEnd/>
              <a:tailEnd/>
            </a:ln>
          </p:spPr>
        </p:pic>
        <p:pic>
          <p:nvPicPr>
            <p:cNvPr id="7" name="Picture 9"/>
            <p:cNvPicPr>
              <a:picLocks noChangeAspect="1"/>
            </p:cNvPicPr>
            <p:nvPr userDrawn="1"/>
          </p:nvPicPr>
          <p:blipFill>
            <a:blip r:embed="rId5" cstate="print"/>
            <a:srcRect/>
            <a:stretch>
              <a:fillRect/>
            </a:stretch>
          </p:blipFill>
          <p:spPr bwMode="auto">
            <a:xfrm>
              <a:off x="3962400" y="6086807"/>
              <a:ext cx="1447800" cy="375084"/>
            </a:xfrm>
            <a:prstGeom prst="rect">
              <a:avLst/>
            </a:prstGeom>
            <a:noFill/>
            <a:ln w="9525">
              <a:noFill/>
              <a:miter lim="800000"/>
              <a:headEnd/>
              <a:tailEnd/>
            </a:ln>
          </p:spPr>
        </p:pic>
      </p:grpSp>
      <p:pic>
        <p:nvPicPr>
          <p:cNvPr id="8" name="Picture 10"/>
          <p:cNvPicPr>
            <a:picLocks noChangeAspect="1"/>
          </p:cNvPicPr>
          <p:nvPr/>
        </p:nvPicPr>
        <p:blipFill>
          <a:blip r:embed="rId6" cstate="print"/>
          <a:srcRect/>
          <a:stretch>
            <a:fillRect/>
          </a:stretch>
        </p:blipFill>
        <p:spPr bwMode="auto">
          <a:xfrm>
            <a:off x="304800" y="228600"/>
            <a:ext cx="4819650" cy="1284288"/>
          </a:xfrm>
          <a:prstGeom prst="rect">
            <a:avLst/>
          </a:prstGeom>
          <a:noFill/>
          <a:ln w="9525">
            <a:noFill/>
            <a:miter lim="800000"/>
            <a:headEnd/>
            <a:tailEnd/>
          </a:ln>
        </p:spPr>
      </p:pic>
      <p:sp>
        <p:nvSpPr>
          <p:cNvPr id="2" name="Title 1"/>
          <p:cNvSpPr>
            <a:spLocks noGrp="1"/>
          </p:cNvSpPr>
          <p:nvPr>
            <p:ph type="ctrTitle"/>
          </p:nvPr>
        </p:nvSpPr>
        <p:spPr>
          <a:xfrm>
            <a:off x="2209800" y="2130427"/>
            <a:ext cx="6248400" cy="1470025"/>
          </a:xfrm>
        </p:spPr>
        <p:txBody>
          <a:bodyPr/>
          <a:lstStyle>
            <a:lvl1pPr algn="r">
              <a:defRPr cap="small" baseline="0"/>
            </a:lvl1pPr>
          </a:lstStyle>
          <a:p>
            <a:r>
              <a:rPr lang="en-US"/>
              <a:t>Click to edit Master title style</a:t>
            </a:r>
            <a:endParaRPr lang="en-US" dirty="0"/>
          </a:p>
        </p:txBody>
      </p:sp>
      <p:sp>
        <p:nvSpPr>
          <p:cNvPr id="3" name="Subtitle 2"/>
          <p:cNvSpPr>
            <a:spLocks noGrp="1"/>
          </p:cNvSpPr>
          <p:nvPr>
            <p:ph type="subTitle" idx="1"/>
          </p:nvPr>
        </p:nvSpPr>
        <p:spPr>
          <a:xfrm>
            <a:off x="2819400" y="3886200"/>
            <a:ext cx="5638800" cy="1752600"/>
          </a:xfrm>
        </p:spPr>
        <p:txBody>
          <a:bodyPr/>
          <a:lstStyle>
            <a:lvl1pPr marL="0" indent="0" algn="r">
              <a:buNone/>
              <a:defRPr>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Date Placeholder 3"/>
          <p:cNvSpPr>
            <a:spLocks noGrp="1"/>
          </p:cNvSpPr>
          <p:nvPr>
            <p:ph type="dt" sz="half" idx="10"/>
          </p:nvPr>
        </p:nvSpPr>
        <p:spPr/>
        <p:txBody>
          <a:bodyPr/>
          <a:lstStyle>
            <a:lvl1pPr>
              <a:defRPr/>
            </a:lvl1pPr>
          </a:lstStyle>
          <a:p>
            <a:fld id="{7D2E8409-6BD8-4AD1-A89C-7B99373813CE}" type="datetimeFigureOut">
              <a:rPr lang="en-US" smtClean="0"/>
              <a:pPr/>
              <a:t>9/1/21</a:t>
            </a:fld>
            <a:endParaRPr lang="en-US"/>
          </a:p>
        </p:txBody>
      </p:sp>
      <p:sp>
        <p:nvSpPr>
          <p:cNvPr id="10"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11" name="Slide Number Placeholder 5"/>
          <p:cNvSpPr>
            <a:spLocks noGrp="1"/>
          </p:cNvSpPr>
          <p:nvPr>
            <p:ph type="sldNum" sz="quarter" idx="12"/>
          </p:nvPr>
        </p:nvSpPr>
        <p:spPr/>
        <p:txBody>
          <a:bodyPr/>
          <a:lstStyle>
            <a:lvl1pPr>
              <a:defRPr/>
            </a:lvl1pPr>
          </a:lstStyle>
          <a:p>
            <a:fld id="{4E8F5A41-8B11-4FDE-84A3-8D265C6A53FE}"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chemeClr val="tx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7D2E8409-6BD8-4AD1-A89C-7B99373813CE}" type="datetimeFigureOut">
              <a:rPr lang="en-US" smtClean="0"/>
              <a:pPr/>
              <a:t>9/1/21</a:t>
            </a:fld>
            <a:endParaRPr lang="en-US"/>
          </a:p>
        </p:txBody>
      </p:sp>
      <p:sp>
        <p:nvSpPr>
          <p:cNvPr id="5"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E8F5A41-8B11-4FDE-84A3-8D265C6A53FE}"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457200" y="1828800"/>
            <a:ext cx="8229600" cy="4297363"/>
          </a:xfrm>
        </p:spPr>
        <p:txBody>
          <a:bodyPr/>
          <a:lstStyle>
            <a:lvl1pPr>
              <a:defRPr>
                <a:solidFill>
                  <a:schemeClr val="tx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7D2E8409-6BD8-4AD1-A89C-7B99373813CE}" type="datetimeFigureOut">
              <a:rPr lang="en-US" smtClean="0"/>
              <a:pPr/>
              <a:t>9/1/21</a:t>
            </a:fld>
            <a:endParaRPr lang="en-US"/>
          </a:p>
        </p:txBody>
      </p:sp>
      <p:sp>
        <p:nvSpPr>
          <p:cNvPr id="5"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E8F5A41-8B11-4FDE-84A3-8D265C6A53FE}"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grpSp>
        <p:nvGrpSpPr>
          <p:cNvPr id="4" name="Group 6"/>
          <p:cNvGrpSpPr>
            <a:grpSpLocks/>
          </p:cNvGrpSpPr>
          <p:nvPr/>
        </p:nvGrpSpPr>
        <p:grpSpPr bwMode="auto">
          <a:xfrm>
            <a:off x="3962401" y="5973763"/>
            <a:ext cx="4692650" cy="601662"/>
            <a:chOff x="3962400" y="5973400"/>
            <a:chExt cx="4693147" cy="601899"/>
          </a:xfrm>
        </p:grpSpPr>
        <p:pic>
          <p:nvPicPr>
            <p:cNvPr id="5" name="Picture 7"/>
            <p:cNvPicPr>
              <a:picLocks noChangeAspect="1"/>
            </p:cNvPicPr>
            <p:nvPr userDrawn="1"/>
          </p:nvPicPr>
          <p:blipFill>
            <a:blip r:embed="rId3" cstate="print"/>
            <a:srcRect/>
            <a:stretch>
              <a:fillRect/>
            </a:stretch>
          </p:blipFill>
          <p:spPr bwMode="auto">
            <a:xfrm>
              <a:off x="5805673" y="5973400"/>
              <a:ext cx="1114055" cy="601899"/>
            </a:xfrm>
            <a:prstGeom prst="rect">
              <a:avLst/>
            </a:prstGeom>
            <a:noFill/>
            <a:ln w="9525">
              <a:noFill/>
              <a:miter lim="800000"/>
              <a:headEnd/>
              <a:tailEnd/>
            </a:ln>
          </p:spPr>
        </p:pic>
        <p:pic>
          <p:nvPicPr>
            <p:cNvPr id="6" name="Picture 8"/>
            <p:cNvPicPr>
              <a:picLocks noChangeAspect="1"/>
            </p:cNvPicPr>
            <p:nvPr userDrawn="1"/>
          </p:nvPicPr>
          <p:blipFill>
            <a:blip r:embed="rId4" cstate="print"/>
            <a:srcRect/>
            <a:stretch>
              <a:fillRect/>
            </a:stretch>
          </p:blipFill>
          <p:spPr bwMode="auto">
            <a:xfrm>
              <a:off x="7315200" y="6172272"/>
              <a:ext cx="1340347" cy="204154"/>
            </a:xfrm>
            <a:prstGeom prst="rect">
              <a:avLst/>
            </a:prstGeom>
            <a:noFill/>
            <a:ln w="9525">
              <a:noFill/>
              <a:miter lim="800000"/>
              <a:headEnd/>
              <a:tailEnd/>
            </a:ln>
          </p:spPr>
        </p:pic>
        <p:pic>
          <p:nvPicPr>
            <p:cNvPr id="7" name="Picture 9"/>
            <p:cNvPicPr>
              <a:picLocks noChangeAspect="1"/>
            </p:cNvPicPr>
            <p:nvPr userDrawn="1"/>
          </p:nvPicPr>
          <p:blipFill>
            <a:blip r:embed="rId5" cstate="print"/>
            <a:srcRect/>
            <a:stretch>
              <a:fillRect/>
            </a:stretch>
          </p:blipFill>
          <p:spPr bwMode="auto">
            <a:xfrm>
              <a:off x="3962400" y="6086807"/>
              <a:ext cx="1447800" cy="375084"/>
            </a:xfrm>
            <a:prstGeom prst="rect">
              <a:avLst/>
            </a:prstGeom>
            <a:noFill/>
            <a:ln w="9525">
              <a:noFill/>
              <a:miter lim="800000"/>
              <a:headEnd/>
              <a:tailEnd/>
            </a:ln>
          </p:spPr>
        </p:pic>
      </p:grpSp>
      <p:pic>
        <p:nvPicPr>
          <p:cNvPr id="8" name="Picture 10"/>
          <p:cNvPicPr>
            <a:picLocks noChangeAspect="1"/>
          </p:cNvPicPr>
          <p:nvPr/>
        </p:nvPicPr>
        <p:blipFill>
          <a:blip r:embed="rId6" cstate="print"/>
          <a:srcRect/>
          <a:stretch>
            <a:fillRect/>
          </a:stretch>
        </p:blipFill>
        <p:spPr bwMode="auto">
          <a:xfrm>
            <a:off x="304800" y="228600"/>
            <a:ext cx="4819650" cy="1284288"/>
          </a:xfrm>
          <a:prstGeom prst="rect">
            <a:avLst/>
          </a:prstGeom>
          <a:noFill/>
          <a:ln w="9525">
            <a:noFill/>
            <a:miter lim="800000"/>
            <a:headEnd/>
            <a:tailEnd/>
          </a:ln>
        </p:spPr>
      </p:pic>
      <p:sp>
        <p:nvSpPr>
          <p:cNvPr id="2" name="Title 1"/>
          <p:cNvSpPr>
            <a:spLocks noGrp="1"/>
          </p:cNvSpPr>
          <p:nvPr>
            <p:ph type="title"/>
          </p:nvPr>
        </p:nvSpPr>
        <p:spPr>
          <a:xfrm>
            <a:off x="2666999" y="3590927"/>
            <a:ext cx="5827713" cy="1362075"/>
          </a:xfrm>
        </p:spPr>
        <p:txBody>
          <a:bodyPr anchor="t"/>
          <a:lstStyle>
            <a:lvl1pPr algn="r">
              <a:defRPr sz="4000" b="0" cap="small" baseline="0"/>
            </a:lvl1pPr>
          </a:lstStyle>
          <a:p>
            <a:r>
              <a:rPr lang="en-US"/>
              <a:t>Click to edit Master title style</a:t>
            </a:r>
            <a:endParaRPr lang="en-US" dirty="0"/>
          </a:p>
        </p:txBody>
      </p:sp>
      <p:sp>
        <p:nvSpPr>
          <p:cNvPr id="3" name="Text Placeholder 2"/>
          <p:cNvSpPr>
            <a:spLocks noGrp="1"/>
          </p:cNvSpPr>
          <p:nvPr>
            <p:ph type="body" idx="1"/>
          </p:nvPr>
        </p:nvSpPr>
        <p:spPr>
          <a:xfrm>
            <a:off x="2666999" y="2090740"/>
            <a:ext cx="5827713" cy="1500187"/>
          </a:xfrm>
        </p:spPr>
        <p:txBody>
          <a:bodyPr anchor="b"/>
          <a:lstStyle>
            <a:lvl1pPr marL="0" indent="0" algn="r">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3"/>
          <p:cNvSpPr>
            <a:spLocks noGrp="1"/>
          </p:cNvSpPr>
          <p:nvPr>
            <p:ph type="dt" sz="half" idx="10"/>
          </p:nvPr>
        </p:nvSpPr>
        <p:spPr/>
        <p:txBody>
          <a:bodyPr/>
          <a:lstStyle>
            <a:lvl1pPr>
              <a:defRPr/>
            </a:lvl1pPr>
          </a:lstStyle>
          <a:p>
            <a:fld id="{7D2E8409-6BD8-4AD1-A89C-7B99373813CE}" type="datetimeFigureOut">
              <a:rPr lang="en-US" smtClean="0"/>
              <a:pPr/>
              <a:t>9/1/21</a:t>
            </a:fld>
            <a:endParaRPr lang="en-US"/>
          </a:p>
        </p:txBody>
      </p:sp>
      <p:sp>
        <p:nvSpPr>
          <p:cNvPr id="10"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11" name="Slide Number Placeholder 5"/>
          <p:cNvSpPr>
            <a:spLocks noGrp="1"/>
          </p:cNvSpPr>
          <p:nvPr>
            <p:ph type="sldNum" sz="quarter" idx="12"/>
          </p:nvPr>
        </p:nvSpPr>
        <p:spPr/>
        <p:txBody>
          <a:bodyPr/>
          <a:lstStyle>
            <a:lvl1pPr>
              <a:defRPr/>
            </a:lvl1pPr>
          </a:lstStyle>
          <a:p>
            <a:fld id="{4E8F5A41-8B11-4FDE-84A3-8D265C6A53FE}"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solidFill>
                  <a:schemeClr val="tx2"/>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2"/>
            <a:ext cx="4038600" cy="4525963"/>
          </a:xfrm>
        </p:spPr>
        <p:txBody>
          <a:bodyPr/>
          <a:lstStyle>
            <a:lvl1pPr>
              <a:defRPr sz="2800">
                <a:solidFill>
                  <a:schemeClr val="tx2"/>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fld id="{7D2E8409-6BD8-4AD1-A89C-7B99373813CE}" type="datetimeFigureOut">
              <a:rPr lang="en-US" smtClean="0"/>
              <a:pPr/>
              <a:t>9/1/21</a:t>
            </a:fld>
            <a:endParaRPr lang="en-US"/>
          </a:p>
        </p:txBody>
      </p:sp>
      <p:sp>
        <p:nvSpPr>
          <p:cNvPr id="6"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4E8F5A41-8B11-4FDE-84A3-8D265C6A53FE}"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7D2E8409-6BD8-4AD1-A89C-7B99373813CE}" type="datetimeFigureOut">
              <a:rPr lang="en-US" smtClean="0"/>
              <a:pPr/>
              <a:t>9/1/21</a:t>
            </a:fld>
            <a:endParaRPr lang="en-US"/>
          </a:p>
        </p:txBody>
      </p:sp>
      <p:sp>
        <p:nvSpPr>
          <p:cNvPr id="8"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4E8F5A41-8B11-4FDE-84A3-8D265C6A53F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457200" y="1828800"/>
            <a:ext cx="8229600" cy="4297363"/>
          </a:xfrm>
        </p:spPr>
        <p:txBody>
          <a:bodyPr/>
          <a:lstStyle>
            <a:lvl1pPr>
              <a:defRPr>
                <a:solidFill>
                  <a:schemeClr val="tx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7D2E8409-6BD8-4AD1-A89C-7B99373813CE}" type="datetimeFigureOut">
              <a:rPr lang="en-US" smtClean="0"/>
              <a:pPr/>
              <a:t>9/1/21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E8F5A41-8B11-4FDE-84A3-8D265C6A53FE}"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7D2E8409-6BD8-4AD1-A89C-7B99373813CE}" type="datetimeFigureOut">
              <a:rPr lang="en-US" smtClean="0"/>
              <a:pPr/>
              <a:t>9/1/21</a:t>
            </a:fld>
            <a:endParaRPr lang="en-US"/>
          </a:p>
        </p:txBody>
      </p:sp>
      <p:sp>
        <p:nvSpPr>
          <p:cNvPr id="4"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E8F5A41-8B11-4FDE-84A3-8D265C6A53FE}"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7D2E8409-6BD8-4AD1-A89C-7B99373813CE}" type="datetimeFigureOut">
              <a:rPr lang="en-US" smtClean="0"/>
              <a:pPr/>
              <a:t>9/1/21</a:t>
            </a:fld>
            <a:endParaRPr lang="en-US"/>
          </a:p>
        </p:txBody>
      </p:sp>
      <p:sp>
        <p:nvSpPr>
          <p:cNvPr id="3" name="Footer Placeholder 2"/>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a:lvl1pPr>
          </a:lstStyle>
          <a:p>
            <a:fld id="{4E8F5A41-8B11-4FDE-84A3-8D265C6A53FE}"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0"/>
            <a:ext cx="3505200" cy="62484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a:xfrm>
            <a:off x="457201" y="457200"/>
            <a:ext cx="3008313" cy="97790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1143002"/>
            <a:ext cx="5111750" cy="4983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fld id="{7D2E8409-6BD8-4AD1-A89C-7B99373813CE}" type="datetimeFigureOut">
              <a:rPr lang="en-US" smtClean="0"/>
              <a:pPr/>
              <a:t>9/1/21</a:t>
            </a:fld>
            <a:endParaRPr lang="en-US"/>
          </a:p>
        </p:txBody>
      </p:sp>
      <p:sp>
        <p:nvSpPr>
          <p:cNvPr id="7" name="Footer Placeholder 5"/>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8" name="Slide Number Placeholder 6"/>
          <p:cNvSpPr>
            <a:spLocks noGrp="1"/>
          </p:cNvSpPr>
          <p:nvPr>
            <p:ph type="sldNum" sz="quarter" idx="12"/>
          </p:nvPr>
        </p:nvSpPr>
        <p:spPr/>
        <p:txBody>
          <a:bodyPr/>
          <a:lstStyle>
            <a:lvl1pPr>
              <a:defRPr/>
            </a:lvl1pPr>
          </a:lstStyle>
          <a:p>
            <a:fld id="{4E8F5A41-8B11-4FDE-84A3-8D265C6A53FE}"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7D2E8409-6BD8-4AD1-A89C-7B99373813CE}" type="datetimeFigureOut">
              <a:rPr lang="en-US" smtClean="0"/>
              <a:pPr/>
              <a:t>9/1/21</a:t>
            </a:fld>
            <a:endParaRPr lang="en-US"/>
          </a:p>
        </p:txBody>
      </p:sp>
      <p:sp>
        <p:nvSpPr>
          <p:cNvPr id="6" name="Footer Placeholder 5"/>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vl1pPr>
          </a:lstStyle>
          <a:p>
            <a:fld id="{4E8F5A41-8B11-4FDE-84A3-8D265C6A53FE}"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7D2E8409-6BD8-4AD1-A89C-7B99373813CE}" type="datetimeFigureOut">
              <a:rPr lang="en-US" smtClean="0"/>
              <a:pPr/>
              <a:t>9/1/21</a:t>
            </a:fld>
            <a:endParaRPr lang="en-US"/>
          </a:p>
        </p:txBody>
      </p:sp>
      <p:sp>
        <p:nvSpPr>
          <p:cNvPr id="5"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E8F5A41-8B11-4FDE-84A3-8D265C6A53FE}"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grpSp>
        <p:nvGrpSpPr>
          <p:cNvPr id="4" name="Group 6"/>
          <p:cNvGrpSpPr>
            <a:grpSpLocks/>
          </p:cNvGrpSpPr>
          <p:nvPr/>
        </p:nvGrpSpPr>
        <p:grpSpPr bwMode="auto">
          <a:xfrm>
            <a:off x="3962401" y="5973763"/>
            <a:ext cx="4692650" cy="601662"/>
            <a:chOff x="3962400" y="5973400"/>
            <a:chExt cx="4693147" cy="601899"/>
          </a:xfrm>
        </p:grpSpPr>
        <p:pic>
          <p:nvPicPr>
            <p:cNvPr id="5" name="Picture 7"/>
            <p:cNvPicPr>
              <a:picLocks noChangeAspect="1"/>
            </p:cNvPicPr>
            <p:nvPr userDrawn="1"/>
          </p:nvPicPr>
          <p:blipFill>
            <a:blip r:embed="rId3" cstate="print"/>
            <a:srcRect/>
            <a:stretch>
              <a:fillRect/>
            </a:stretch>
          </p:blipFill>
          <p:spPr bwMode="auto">
            <a:xfrm>
              <a:off x="5805673" y="5973400"/>
              <a:ext cx="1114055" cy="601899"/>
            </a:xfrm>
            <a:prstGeom prst="rect">
              <a:avLst/>
            </a:prstGeom>
            <a:noFill/>
            <a:ln w="9525">
              <a:noFill/>
              <a:miter lim="800000"/>
              <a:headEnd/>
              <a:tailEnd/>
            </a:ln>
          </p:spPr>
        </p:pic>
        <p:pic>
          <p:nvPicPr>
            <p:cNvPr id="6" name="Picture 8"/>
            <p:cNvPicPr>
              <a:picLocks noChangeAspect="1"/>
            </p:cNvPicPr>
            <p:nvPr userDrawn="1"/>
          </p:nvPicPr>
          <p:blipFill>
            <a:blip r:embed="rId4" cstate="print"/>
            <a:srcRect/>
            <a:stretch>
              <a:fillRect/>
            </a:stretch>
          </p:blipFill>
          <p:spPr bwMode="auto">
            <a:xfrm>
              <a:off x="7315200" y="6172272"/>
              <a:ext cx="1340347" cy="204154"/>
            </a:xfrm>
            <a:prstGeom prst="rect">
              <a:avLst/>
            </a:prstGeom>
            <a:noFill/>
            <a:ln w="9525">
              <a:noFill/>
              <a:miter lim="800000"/>
              <a:headEnd/>
              <a:tailEnd/>
            </a:ln>
          </p:spPr>
        </p:pic>
        <p:pic>
          <p:nvPicPr>
            <p:cNvPr id="7" name="Picture 9"/>
            <p:cNvPicPr>
              <a:picLocks noChangeAspect="1"/>
            </p:cNvPicPr>
            <p:nvPr userDrawn="1"/>
          </p:nvPicPr>
          <p:blipFill>
            <a:blip r:embed="rId5" cstate="print"/>
            <a:srcRect/>
            <a:stretch>
              <a:fillRect/>
            </a:stretch>
          </p:blipFill>
          <p:spPr bwMode="auto">
            <a:xfrm>
              <a:off x="3962400" y="6086807"/>
              <a:ext cx="1447800" cy="375084"/>
            </a:xfrm>
            <a:prstGeom prst="rect">
              <a:avLst/>
            </a:prstGeom>
            <a:noFill/>
            <a:ln w="9525">
              <a:noFill/>
              <a:miter lim="800000"/>
              <a:headEnd/>
              <a:tailEnd/>
            </a:ln>
          </p:spPr>
        </p:pic>
      </p:grpSp>
      <p:pic>
        <p:nvPicPr>
          <p:cNvPr id="8" name="Picture 10"/>
          <p:cNvPicPr>
            <a:picLocks noChangeAspect="1"/>
          </p:cNvPicPr>
          <p:nvPr/>
        </p:nvPicPr>
        <p:blipFill>
          <a:blip r:embed="rId6" cstate="print"/>
          <a:srcRect/>
          <a:stretch>
            <a:fillRect/>
          </a:stretch>
        </p:blipFill>
        <p:spPr bwMode="auto">
          <a:xfrm>
            <a:off x="304800" y="228600"/>
            <a:ext cx="4819650" cy="1284288"/>
          </a:xfrm>
          <a:prstGeom prst="rect">
            <a:avLst/>
          </a:prstGeom>
          <a:noFill/>
          <a:ln w="9525">
            <a:noFill/>
            <a:miter lim="800000"/>
            <a:headEnd/>
            <a:tailEnd/>
          </a:ln>
        </p:spPr>
      </p:pic>
      <p:sp>
        <p:nvSpPr>
          <p:cNvPr id="2" name="Title 1"/>
          <p:cNvSpPr>
            <a:spLocks noGrp="1"/>
          </p:cNvSpPr>
          <p:nvPr>
            <p:ph type="ctrTitle"/>
          </p:nvPr>
        </p:nvSpPr>
        <p:spPr>
          <a:xfrm>
            <a:off x="2209800" y="2130427"/>
            <a:ext cx="6248400" cy="1470025"/>
          </a:xfrm>
        </p:spPr>
        <p:txBody>
          <a:bodyPr/>
          <a:lstStyle>
            <a:lvl1pPr algn="r">
              <a:defRPr cap="small" baseline="0"/>
            </a:lvl1pPr>
          </a:lstStyle>
          <a:p>
            <a:r>
              <a:rPr lang="en-US"/>
              <a:t>Click to edit Master title style</a:t>
            </a:r>
            <a:endParaRPr lang="en-US" dirty="0"/>
          </a:p>
        </p:txBody>
      </p:sp>
      <p:sp>
        <p:nvSpPr>
          <p:cNvPr id="3" name="Subtitle 2"/>
          <p:cNvSpPr>
            <a:spLocks noGrp="1"/>
          </p:cNvSpPr>
          <p:nvPr>
            <p:ph type="subTitle" idx="1"/>
          </p:nvPr>
        </p:nvSpPr>
        <p:spPr>
          <a:xfrm>
            <a:off x="2819400" y="3886200"/>
            <a:ext cx="5638800" cy="1752600"/>
          </a:xfrm>
        </p:spPr>
        <p:txBody>
          <a:bodyPr/>
          <a:lstStyle>
            <a:lvl1pPr marL="0" indent="0" algn="r">
              <a:buNone/>
              <a:defRPr>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Date Placeholder 3"/>
          <p:cNvSpPr>
            <a:spLocks noGrp="1"/>
          </p:cNvSpPr>
          <p:nvPr>
            <p:ph type="dt" sz="half" idx="10"/>
          </p:nvPr>
        </p:nvSpPr>
        <p:spPr/>
        <p:txBody>
          <a:bodyPr/>
          <a:lstStyle>
            <a:lvl1pPr>
              <a:defRPr/>
            </a:lvl1pPr>
          </a:lstStyle>
          <a:p>
            <a:fld id="{7D2E8409-6BD8-4AD1-A89C-7B99373813CE}" type="datetimeFigureOut">
              <a:rPr lang="en-US" smtClean="0"/>
              <a:pPr/>
              <a:t>9/1/21</a:t>
            </a:fld>
            <a:endParaRPr lang="en-US"/>
          </a:p>
        </p:txBody>
      </p:sp>
      <p:sp>
        <p:nvSpPr>
          <p:cNvPr id="10"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11" name="Slide Number Placeholder 5"/>
          <p:cNvSpPr>
            <a:spLocks noGrp="1"/>
          </p:cNvSpPr>
          <p:nvPr>
            <p:ph type="sldNum" sz="quarter" idx="12"/>
          </p:nvPr>
        </p:nvSpPr>
        <p:spPr/>
        <p:txBody>
          <a:bodyPr/>
          <a:lstStyle>
            <a:lvl1pPr>
              <a:defRPr/>
            </a:lvl1pPr>
          </a:lstStyle>
          <a:p>
            <a:fld id="{4E8F5A41-8B11-4FDE-84A3-8D265C6A53FE}"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chemeClr val="tx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7D2E8409-6BD8-4AD1-A89C-7B99373813CE}" type="datetimeFigureOut">
              <a:rPr lang="en-US" smtClean="0"/>
              <a:pPr/>
              <a:t>9/1/21</a:t>
            </a:fld>
            <a:endParaRPr lang="en-US"/>
          </a:p>
        </p:txBody>
      </p:sp>
      <p:sp>
        <p:nvSpPr>
          <p:cNvPr id="5"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E8F5A41-8B11-4FDE-84A3-8D265C6A53FE}"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457200" y="1828800"/>
            <a:ext cx="8229600" cy="4297363"/>
          </a:xfrm>
        </p:spPr>
        <p:txBody>
          <a:bodyPr/>
          <a:lstStyle>
            <a:lvl1pPr>
              <a:defRPr>
                <a:solidFill>
                  <a:schemeClr val="tx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7D2E8409-6BD8-4AD1-A89C-7B99373813CE}" type="datetimeFigureOut">
              <a:rPr lang="en-US" smtClean="0"/>
              <a:pPr/>
              <a:t>9/1/21</a:t>
            </a:fld>
            <a:endParaRPr lang="en-US"/>
          </a:p>
        </p:txBody>
      </p:sp>
      <p:sp>
        <p:nvSpPr>
          <p:cNvPr id="5"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E8F5A41-8B11-4FDE-84A3-8D265C6A53FE}"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grpSp>
        <p:nvGrpSpPr>
          <p:cNvPr id="4" name="Group 6"/>
          <p:cNvGrpSpPr>
            <a:grpSpLocks/>
          </p:cNvGrpSpPr>
          <p:nvPr/>
        </p:nvGrpSpPr>
        <p:grpSpPr bwMode="auto">
          <a:xfrm>
            <a:off x="3962401" y="5973763"/>
            <a:ext cx="4692650" cy="601662"/>
            <a:chOff x="3962400" y="5973400"/>
            <a:chExt cx="4693147" cy="601899"/>
          </a:xfrm>
        </p:grpSpPr>
        <p:pic>
          <p:nvPicPr>
            <p:cNvPr id="5" name="Picture 7"/>
            <p:cNvPicPr>
              <a:picLocks noChangeAspect="1"/>
            </p:cNvPicPr>
            <p:nvPr userDrawn="1"/>
          </p:nvPicPr>
          <p:blipFill>
            <a:blip r:embed="rId3" cstate="print"/>
            <a:srcRect/>
            <a:stretch>
              <a:fillRect/>
            </a:stretch>
          </p:blipFill>
          <p:spPr bwMode="auto">
            <a:xfrm>
              <a:off x="5805673" y="5973400"/>
              <a:ext cx="1114055" cy="601899"/>
            </a:xfrm>
            <a:prstGeom prst="rect">
              <a:avLst/>
            </a:prstGeom>
            <a:noFill/>
            <a:ln w="9525">
              <a:noFill/>
              <a:miter lim="800000"/>
              <a:headEnd/>
              <a:tailEnd/>
            </a:ln>
          </p:spPr>
        </p:pic>
        <p:pic>
          <p:nvPicPr>
            <p:cNvPr id="6" name="Picture 8"/>
            <p:cNvPicPr>
              <a:picLocks noChangeAspect="1"/>
            </p:cNvPicPr>
            <p:nvPr userDrawn="1"/>
          </p:nvPicPr>
          <p:blipFill>
            <a:blip r:embed="rId4" cstate="print"/>
            <a:srcRect/>
            <a:stretch>
              <a:fillRect/>
            </a:stretch>
          </p:blipFill>
          <p:spPr bwMode="auto">
            <a:xfrm>
              <a:off x="7315200" y="6172272"/>
              <a:ext cx="1340347" cy="204154"/>
            </a:xfrm>
            <a:prstGeom prst="rect">
              <a:avLst/>
            </a:prstGeom>
            <a:noFill/>
            <a:ln w="9525">
              <a:noFill/>
              <a:miter lim="800000"/>
              <a:headEnd/>
              <a:tailEnd/>
            </a:ln>
          </p:spPr>
        </p:pic>
        <p:pic>
          <p:nvPicPr>
            <p:cNvPr id="7" name="Picture 9"/>
            <p:cNvPicPr>
              <a:picLocks noChangeAspect="1"/>
            </p:cNvPicPr>
            <p:nvPr userDrawn="1"/>
          </p:nvPicPr>
          <p:blipFill>
            <a:blip r:embed="rId5" cstate="print"/>
            <a:srcRect/>
            <a:stretch>
              <a:fillRect/>
            </a:stretch>
          </p:blipFill>
          <p:spPr bwMode="auto">
            <a:xfrm>
              <a:off x="3962400" y="6086807"/>
              <a:ext cx="1447800" cy="375084"/>
            </a:xfrm>
            <a:prstGeom prst="rect">
              <a:avLst/>
            </a:prstGeom>
            <a:noFill/>
            <a:ln w="9525">
              <a:noFill/>
              <a:miter lim="800000"/>
              <a:headEnd/>
              <a:tailEnd/>
            </a:ln>
          </p:spPr>
        </p:pic>
      </p:grpSp>
      <p:pic>
        <p:nvPicPr>
          <p:cNvPr id="8" name="Picture 10"/>
          <p:cNvPicPr>
            <a:picLocks noChangeAspect="1"/>
          </p:cNvPicPr>
          <p:nvPr/>
        </p:nvPicPr>
        <p:blipFill>
          <a:blip r:embed="rId6" cstate="print"/>
          <a:srcRect/>
          <a:stretch>
            <a:fillRect/>
          </a:stretch>
        </p:blipFill>
        <p:spPr bwMode="auto">
          <a:xfrm>
            <a:off x="304800" y="228600"/>
            <a:ext cx="4819650" cy="1284288"/>
          </a:xfrm>
          <a:prstGeom prst="rect">
            <a:avLst/>
          </a:prstGeom>
          <a:noFill/>
          <a:ln w="9525">
            <a:noFill/>
            <a:miter lim="800000"/>
            <a:headEnd/>
            <a:tailEnd/>
          </a:ln>
        </p:spPr>
      </p:pic>
      <p:sp>
        <p:nvSpPr>
          <p:cNvPr id="2" name="Title 1"/>
          <p:cNvSpPr>
            <a:spLocks noGrp="1"/>
          </p:cNvSpPr>
          <p:nvPr>
            <p:ph type="title"/>
          </p:nvPr>
        </p:nvSpPr>
        <p:spPr>
          <a:xfrm>
            <a:off x="2666999" y="3590927"/>
            <a:ext cx="5827713" cy="1362075"/>
          </a:xfrm>
        </p:spPr>
        <p:txBody>
          <a:bodyPr anchor="t"/>
          <a:lstStyle>
            <a:lvl1pPr algn="r">
              <a:defRPr sz="4000" b="0" cap="small" baseline="0"/>
            </a:lvl1pPr>
          </a:lstStyle>
          <a:p>
            <a:r>
              <a:rPr lang="en-US"/>
              <a:t>Click to edit Master title style</a:t>
            </a:r>
            <a:endParaRPr lang="en-US" dirty="0"/>
          </a:p>
        </p:txBody>
      </p:sp>
      <p:sp>
        <p:nvSpPr>
          <p:cNvPr id="3" name="Text Placeholder 2"/>
          <p:cNvSpPr>
            <a:spLocks noGrp="1"/>
          </p:cNvSpPr>
          <p:nvPr>
            <p:ph type="body" idx="1"/>
          </p:nvPr>
        </p:nvSpPr>
        <p:spPr>
          <a:xfrm>
            <a:off x="2666999" y="2090740"/>
            <a:ext cx="5827713" cy="1500187"/>
          </a:xfrm>
        </p:spPr>
        <p:txBody>
          <a:bodyPr anchor="b"/>
          <a:lstStyle>
            <a:lvl1pPr marL="0" indent="0" algn="r">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3"/>
          <p:cNvSpPr>
            <a:spLocks noGrp="1"/>
          </p:cNvSpPr>
          <p:nvPr>
            <p:ph type="dt" sz="half" idx="10"/>
          </p:nvPr>
        </p:nvSpPr>
        <p:spPr/>
        <p:txBody>
          <a:bodyPr/>
          <a:lstStyle>
            <a:lvl1pPr>
              <a:defRPr/>
            </a:lvl1pPr>
          </a:lstStyle>
          <a:p>
            <a:fld id="{7D2E8409-6BD8-4AD1-A89C-7B99373813CE}" type="datetimeFigureOut">
              <a:rPr lang="en-US" smtClean="0"/>
              <a:pPr/>
              <a:t>9/1/21</a:t>
            </a:fld>
            <a:endParaRPr lang="en-US"/>
          </a:p>
        </p:txBody>
      </p:sp>
      <p:sp>
        <p:nvSpPr>
          <p:cNvPr id="10"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11" name="Slide Number Placeholder 5"/>
          <p:cNvSpPr>
            <a:spLocks noGrp="1"/>
          </p:cNvSpPr>
          <p:nvPr>
            <p:ph type="sldNum" sz="quarter" idx="12"/>
          </p:nvPr>
        </p:nvSpPr>
        <p:spPr/>
        <p:txBody>
          <a:bodyPr/>
          <a:lstStyle>
            <a:lvl1pPr>
              <a:defRPr/>
            </a:lvl1pPr>
          </a:lstStyle>
          <a:p>
            <a:fld id="{4E8F5A41-8B11-4FDE-84A3-8D265C6A53FE}"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solidFill>
                  <a:schemeClr val="tx2"/>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2"/>
            <a:ext cx="4038600" cy="4525963"/>
          </a:xfrm>
        </p:spPr>
        <p:txBody>
          <a:bodyPr/>
          <a:lstStyle>
            <a:lvl1pPr>
              <a:defRPr sz="2800">
                <a:solidFill>
                  <a:schemeClr val="tx2"/>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fld id="{7D2E8409-6BD8-4AD1-A89C-7B99373813CE}" type="datetimeFigureOut">
              <a:rPr lang="en-US" smtClean="0"/>
              <a:pPr/>
              <a:t>9/1/21</a:t>
            </a:fld>
            <a:endParaRPr lang="en-US"/>
          </a:p>
        </p:txBody>
      </p:sp>
      <p:sp>
        <p:nvSpPr>
          <p:cNvPr id="6"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4E8F5A41-8B11-4FDE-84A3-8D265C6A53F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grpSp>
        <p:nvGrpSpPr>
          <p:cNvPr id="4" name="Group 6"/>
          <p:cNvGrpSpPr>
            <a:grpSpLocks/>
          </p:cNvGrpSpPr>
          <p:nvPr/>
        </p:nvGrpSpPr>
        <p:grpSpPr bwMode="auto">
          <a:xfrm>
            <a:off x="3962401" y="5973763"/>
            <a:ext cx="4692650" cy="601662"/>
            <a:chOff x="3962400" y="5973400"/>
            <a:chExt cx="4693147" cy="601899"/>
          </a:xfrm>
        </p:grpSpPr>
        <p:pic>
          <p:nvPicPr>
            <p:cNvPr id="5" name="Picture 7"/>
            <p:cNvPicPr>
              <a:picLocks noChangeAspect="1"/>
            </p:cNvPicPr>
            <p:nvPr userDrawn="1"/>
          </p:nvPicPr>
          <p:blipFill>
            <a:blip r:embed="rId3" cstate="print"/>
            <a:srcRect/>
            <a:stretch>
              <a:fillRect/>
            </a:stretch>
          </p:blipFill>
          <p:spPr bwMode="auto">
            <a:xfrm>
              <a:off x="5805673" y="5973400"/>
              <a:ext cx="1114055" cy="601899"/>
            </a:xfrm>
            <a:prstGeom prst="rect">
              <a:avLst/>
            </a:prstGeom>
            <a:noFill/>
            <a:ln w="9525">
              <a:noFill/>
              <a:miter lim="800000"/>
              <a:headEnd/>
              <a:tailEnd/>
            </a:ln>
          </p:spPr>
        </p:pic>
        <p:pic>
          <p:nvPicPr>
            <p:cNvPr id="6" name="Picture 8"/>
            <p:cNvPicPr>
              <a:picLocks noChangeAspect="1"/>
            </p:cNvPicPr>
            <p:nvPr userDrawn="1"/>
          </p:nvPicPr>
          <p:blipFill>
            <a:blip r:embed="rId4" cstate="print"/>
            <a:srcRect/>
            <a:stretch>
              <a:fillRect/>
            </a:stretch>
          </p:blipFill>
          <p:spPr bwMode="auto">
            <a:xfrm>
              <a:off x="7315200" y="6172272"/>
              <a:ext cx="1340347" cy="204154"/>
            </a:xfrm>
            <a:prstGeom prst="rect">
              <a:avLst/>
            </a:prstGeom>
            <a:noFill/>
            <a:ln w="9525">
              <a:noFill/>
              <a:miter lim="800000"/>
              <a:headEnd/>
              <a:tailEnd/>
            </a:ln>
          </p:spPr>
        </p:pic>
        <p:pic>
          <p:nvPicPr>
            <p:cNvPr id="7" name="Picture 9"/>
            <p:cNvPicPr>
              <a:picLocks noChangeAspect="1"/>
            </p:cNvPicPr>
            <p:nvPr userDrawn="1"/>
          </p:nvPicPr>
          <p:blipFill>
            <a:blip r:embed="rId5" cstate="print"/>
            <a:srcRect/>
            <a:stretch>
              <a:fillRect/>
            </a:stretch>
          </p:blipFill>
          <p:spPr bwMode="auto">
            <a:xfrm>
              <a:off x="3962400" y="6086807"/>
              <a:ext cx="1447800" cy="375084"/>
            </a:xfrm>
            <a:prstGeom prst="rect">
              <a:avLst/>
            </a:prstGeom>
            <a:noFill/>
            <a:ln w="9525">
              <a:noFill/>
              <a:miter lim="800000"/>
              <a:headEnd/>
              <a:tailEnd/>
            </a:ln>
          </p:spPr>
        </p:pic>
      </p:grpSp>
      <p:pic>
        <p:nvPicPr>
          <p:cNvPr id="8" name="Picture 10"/>
          <p:cNvPicPr>
            <a:picLocks noChangeAspect="1"/>
          </p:cNvPicPr>
          <p:nvPr/>
        </p:nvPicPr>
        <p:blipFill>
          <a:blip r:embed="rId6" cstate="print"/>
          <a:srcRect/>
          <a:stretch>
            <a:fillRect/>
          </a:stretch>
        </p:blipFill>
        <p:spPr bwMode="auto">
          <a:xfrm>
            <a:off x="304800" y="228600"/>
            <a:ext cx="4819650" cy="1284288"/>
          </a:xfrm>
          <a:prstGeom prst="rect">
            <a:avLst/>
          </a:prstGeom>
          <a:noFill/>
          <a:ln w="9525">
            <a:noFill/>
            <a:miter lim="800000"/>
            <a:headEnd/>
            <a:tailEnd/>
          </a:ln>
        </p:spPr>
      </p:pic>
      <p:sp>
        <p:nvSpPr>
          <p:cNvPr id="2" name="Title 1"/>
          <p:cNvSpPr>
            <a:spLocks noGrp="1"/>
          </p:cNvSpPr>
          <p:nvPr>
            <p:ph type="title"/>
          </p:nvPr>
        </p:nvSpPr>
        <p:spPr>
          <a:xfrm>
            <a:off x="2666999" y="3590927"/>
            <a:ext cx="5827713" cy="1362075"/>
          </a:xfrm>
        </p:spPr>
        <p:txBody>
          <a:bodyPr anchor="t"/>
          <a:lstStyle>
            <a:lvl1pPr algn="r">
              <a:defRPr sz="4000" b="0" cap="small" baseline="0"/>
            </a:lvl1pPr>
          </a:lstStyle>
          <a:p>
            <a:r>
              <a:rPr lang="en-US"/>
              <a:t>Click to edit Master title style</a:t>
            </a:r>
            <a:endParaRPr lang="en-US" dirty="0"/>
          </a:p>
        </p:txBody>
      </p:sp>
      <p:sp>
        <p:nvSpPr>
          <p:cNvPr id="3" name="Text Placeholder 2"/>
          <p:cNvSpPr>
            <a:spLocks noGrp="1"/>
          </p:cNvSpPr>
          <p:nvPr>
            <p:ph type="body" idx="1"/>
          </p:nvPr>
        </p:nvSpPr>
        <p:spPr>
          <a:xfrm>
            <a:off x="2666999" y="2090740"/>
            <a:ext cx="5827713" cy="1500187"/>
          </a:xfrm>
        </p:spPr>
        <p:txBody>
          <a:bodyPr anchor="b"/>
          <a:lstStyle>
            <a:lvl1pPr marL="0" indent="0" algn="r">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3"/>
          <p:cNvSpPr>
            <a:spLocks noGrp="1"/>
          </p:cNvSpPr>
          <p:nvPr>
            <p:ph type="dt" sz="half" idx="10"/>
          </p:nvPr>
        </p:nvSpPr>
        <p:spPr/>
        <p:txBody>
          <a:bodyPr/>
          <a:lstStyle>
            <a:lvl1pPr>
              <a:defRPr/>
            </a:lvl1pPr>
          </a:lstStyle>
          <a:p>
            <a:fld id="{7D2E8409-6BD8-4AD1-A89C-7B99373813CE}" type="datetimeFigureOut">
              <a:rPr lang="en-US" smtClean="0"/>
              <a:pPr/>
              <a:t>9/1/21</a:t>
            </a:fld>
            <a:endParaRPr lang="en-US"/>
          </a:p>
        </p:txBody>
      </p:sp>
      <p:sp>
        <p:nvSpPr>
          <p:cNvPr id="10" name="Footer Placeholder 4"/>
          <p:cNvSpPr>
            <a:spLocks noGrp="1"/>
          </p:cNvSpPr>
          <p:nvPr>
            <p:ph type="ftr" sz="quarter" idx="11"/>
          </p:nvPr>
        </p:nvSpPr>
        <p:spPr/>
        <p:txBody>
          <a:bodyPr/>
          <a:lstStyle>
            <a:lvl1pPr>
              <a:defRPr/>
            </a:lvl1pPr>
          </a:lstStyle>
          <a:p>
            <a:endParaRPr lang="en-US"/>
          </a:p>
        </p:txBody>
      </p:sp>
      <p:sp>
        <p:nvSpPr>
          <p:cNvPr id="11" name="Slide Number Placeholder 5"/>
          <p:cNvSpPr>
            <a:spLocks noGrp="1"/>
          </p:cNvSpPr>
          <p:nvPr>
            <p:ph type="sldNum" sz="quarter" idx="12"/>
          </p:nvPr>
        </p:nvSpPr>
        <p:spPr/>
        <p:txBody>
          <a:bodyPr/>
          <a:lstStyle>
            <a:lvl1pPr>
              <a:defRPr/>
            </a:lvl1pPr>
          </a:lstStyle>
          <a:p>
            <a:fld id="{4E8F5A41-8B11-4FDE-84A3-8D265C6A53FE}"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7D2E8409-6BD8-4AD1-A89C-7B99373813CE}" type="datetimeFigureOut">
              <a:rPr lang="en-US" smtClean="0"/>
              <a:pPr/>
              <a:t>9/1/21</a:t>
            </a:fld>
            <a:endParaRPr lang="en-US"/>
          </a:p>
        </p:txBody>
      </p:sp>
      <p:sp>
        <p:nvSpPr>
          <p:cNvPr id="8"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4E8F5A41-8B11-4FDE-84A3-8D265C6A53FE}"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7D2E8409-6BD8-4AD1-A89C-7B99373813CE}" type="datetimeFigureOut">
              <a:rPr lang="en-US" smtClean="0"/>
              <a:pPr/>
              <a:t>9/1/21</a:t>
            </a:fld>
            <a:endParaRPr lang="en-US"/>
          </a:p>
        </p:txBody>
      </p:sp>
      <p:sp>
        <p:nvSpPr>
          <p:cNvPr id="4"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E8F5A41-8B11-4FDE-84A3-8D265C6A53FE}"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7D2E8409-6BD8-4AD1-A89C-7B99373813CE}" type="datetimeFigureOut">
              <a:rPr lang="en-US" smtClean="0"/>
              <a:pPr/>
              <a:t>9/1/21</a:t>
            </a:fld>
            <a:endParaRPr lang="en-US"/>
          </a:p>
        </p:txBody>
      </p:sp>
      <p:sp>
        <p:nvSpPr>
          <p:cNvPr id="3" name="Footer Placeholder 2"/>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a:lvl1pPr>
          </a:lstStyle>
          <a:p>
            <a:fld id="{4E8F5A41-8B11-4FDE-84A3-8D265C6A53FE}" type="slidenum">
              <a:rPr lang="en-US" smtClean="0"/>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0"/>
            <a:ext cx="3505200" cy="62484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a:xfrm>
            <a:off x="457201" y="457200"/>
            <a:ext cx="3008313" cy="97790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1143002"/>
            <a:ext cx="5111750" cy="4983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fld id="{7D2E8409-6BD8-4AD1-A89C-7B99373813CE}" type="datetimeFigureOut">
              <a:rPr lang="en-US" smtClean="0"/>
              <a:pPr/>
              <a:t>9/1/21</a:t>
            </a:fld>
            <a:endParaRPr lang="en-US"/>
          </a:p>
        </p:txBody>
      </p:sp>
      <p:sp>
        <p:nvSpPr>
          <p:cNvPr id="7" name="Footer Placeholder 5"/>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8" name="Slide Number Placeholder 6"/>
          <p:cNvSpPr>
            <a:spLocks noGrp="1"/>
          </p:cNvSpPr>
          <p:nvPr>
            <p:ph type="sldNum" sz="quarter" idx="12"/>
          </p:nvPr>
        </p:nvSpPr>
        <p:spPr/>
        <p:txBody>
          <a:bodyPr/>
          <a:lstStyle>
            <a:lvl1pPr>
              <a:defRPr/>
            </a:lvl1pPr>
          </a:lstStyle>
          <a:p>
            <a:fld id="{4E8F5A41-8B11-4FDE-84A3-8D265C6A53FE}"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7D2E8409-6BD8-4AD1-A89C-7B99373813CE}" type="datetimeFigureOut">
              <a:rPr lang="en-US" smtClean="0"/>
              <a:pPr/>
              <a:t>9/1/21</a:t>
            </a:fld>
            <a:endParaRPr lang="en-US"/>
          </a:p>
        </p:txBody>
      </p:sp>
      <p:sp>
        <p:nvSpPr>
          <p:cNvPr id="6" name="Footer Placeholder 5"/>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vl1pPr>
          </a:lstStyle>
          <a:p>
            <a:fld id="{4E8F5A41-8B11-4FDE-84A3-8D265C6A53FE}"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7D2E8409-6BD8-4AD1-A89C-7B99373813CE}" type="datetimeFigureOut">
              <a:rPr lang="en-US" smtClean="0"/>
              <a:pPr/>
              <a:t>9/1/21</a:t>
            </a:fld>
            <a:endParaRPr lang="en-US"/>
          </a:p>
        </p:txBody>
      </p:sp>
      <p:sp>
        <p:nvSpPr>
          <p:cNvPr id="5"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E8F5A41-8B11-4FDE-84A3-8D265C6A53FE}" type="slidenum">
              <a:rPr lang="en-US" smtClean="0"/>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grpSp>
        <p:nvGrpSpPr>
          <p:cNvPr id="4" name="Group 6"/>
          <p:cNvGrpSpPr>
            <a:grpSpLocks/>
          </p:cNvGrpSpPr>
          <p:nvPr/>
        </p:nvGrpSpPr>
        <p:grpSpPr bwMode="auto">
          <a:xfrm>
            <a:off x="3962401" y="5973763"/>
            <a:ext cx="4692650" cy="601662"/>
            <a:chOff x="3962400" y="5973400"/>
            <a:chExt cx="4693147" cy="601899"/>
          </a:xfrm>
        </p:grpSpPr>
        <p:pic>
          <p:nvPicPr>
            <p:cNvPr id="5" name="Picture 7"/>
            <p:cNvPicPr>
              <a:picLocks noChangeAspect="1"/>
            </p:cNvPicPr>
            <p:nvPr userDrawn="1"/>
          </p:nvPicPr>
          <p:blipFill>
            <a:blip r:embed="rId3" cstate="print"/>
            <a:srcRect/>
            <a:stretch>
              <a:fillRect/>
            </a:stretch>
          </p:blipFill>
          <p:spPr bwMode="auto">
            <a:xfrm>
              <a:off x="5805673" y="5973400"/>
              <a:ext cx="1114055" cy="601899"/>
            </a:xfrm>
            <a:prstGeom prst="rect">
              <a:avLst/>
            </a:prstGeom>
            <a:noFill/>
            <a:ln w="9525">
              <a:noFill/>
              <a:miter lim="800000"/>
              <a:headEnd/>
              <a:tailEnd/>
            </a:ln>
          </p:spPr>
        </p:pic>
        <p:pic>
          <p:nvPicPr>
            <p:cNvPr id="6" name="Picture 8"/>
            <p:cNvPicPr>
              <a:picLocks noChangeAspect="1"/>
            </p:cNvPicPr>
            <p:nvPr userDrawn="1"/>
          </p:nvPicPr>
          <p:blipFill>
            <a:blip r:embed="rId4" cstate="print"/>
            <a:srcRect/>
            <a:stretch>
              <a:fillRect/>
            </a:stretch>
          </p:blipFill>
          <p:spPr bwMode="auto">
            <a:xfrm>
              <a:off x="7315200" y="6172272"/>
              <a:ext cx="1340347" cy="204154"/>
            </a:xfrm>
            <a:prstGeom prst="rect">
              <a:avLst/>
            </a:prstGeom>
            <a:noFill/>
            <a:ln w="9525">
              <a:noFill/>
              <a:miter lim="800000"/>
              <a:headEnd/>
              <a:tailEnd/>
            </a:ln>
          </p:spPr>
        </p:pic>
        <p:pic>
          <p:nvPicPr>
            <p:cNvPr id="7" name="Picture 9"/>
            <p:cNvPicPr>
              <a:picLocks noChangeAspect="1"/>
            </p:cNvPicPr>
            <p:nvPr userDrawn="1"/>
          </p:nvPicPr>
          <p:blipFill>
            <a:blip r:embed="rId5" cstate="print"/>
            <a:srcRect/>
            <a:stretch>
              <a:fillRect/>
            </a:stretch>
          </p:blipFill>
          <p:spPr bwMode="auto">
            <a:xfrm>
              <a:off x="3962400" y="6086807"/>
              <a:ext cx="1447800" cy="375084"/>
            </a:xfrm>
            <a:prstGeom prst="rect">
              <a:avLst/>
            </a:prstGeom>
            <a:noFill/>
            <a:ln w="9525">
              <a:noFill/>
              <a:miter lim="800000"/>
              <a:headEnd/>
              <a:tailEnd/>
            </a:ln>
          </p:spPr>
        </p:pic>
      </p:grpSp>
      <p:pic>
        <p:nvPicPr>
          <p:cNvPr id="8" name="Picture 10"/>
          <p:cNvPicPr>
            <a:picLocks noChangeAspect="1"/>
          </p:cNvPicPr>
          <p:nvPr/>
        </p:nvPicPr>
        <p:blipFill>
          <a:blip r:embed="rId6" cstate="print"/>
          <a:srcRect/>
          <a:stretch>
            <a:fillRect/>
          </a:stretch>
        </p:blipFill>
        <p:spPr bwMode="auto">
          <a:xfrm>
            <a:off x="304800" y="228600"/>
            <a:ext cx="4819650" cy="1284288"/>
          </a:xfrm>
          <a:prstGeom prst="rect">
            <a:avLst/>
          </a:prstGeom>
          <a:noFill/>
          <a:ln w="9525">
            <a:noFill/>
            <a:miter lim="800000"/>
            <a:headEnd/>
            <a:tailEnd/>
          </a:ln>
        </p:spPr>
      </p:pic>
      <p:sp>
        <p:nvSpPr>
          <p:cNvPr id="2" name="Title 1"/>
          <p:cNvSpPr>
            <a:spLocks noGrp="1"/>
          </p:cNvSpPr>
          <p:nvPr>
            <p:ph type="ctrTitle"/>
          </p:nvPr>
        </p:nvSpPr>
        <p:spPr>
          <a:xfrm>
            <a:off x="2209800" y="2130427"/>
            <a:ext cx="6248400" cy="1470025"/>
          </a:xfrm>
        </p:spPr>
        <p:txBody>
          <a:bodyPr/>
          <a:lstStyle>
            <a:lvl1pPr algn="r">
              <a:defRPr cap="small" baseline="0"/>
            </a:lvl1pPr>
          </a:lstStyle>
          <a:p>
            <a:r>
              <a:rPr lang="en-US"/>
              <a:t>Click to edit Master title style</a:t>
            </a:r>
            <a:endParaRPr lang="en-US" dirty="0"/>
          </a:p>
        </p:txBody>
      </p:sp>
      <p:sp>
        <p:nvSpPr>
          <p:cNvPr id="3" name="Subtitle 2"/>
          <p:cNvSpPr>
            <a:spLocks noGrp="1"/>
          </p:cNvSpPr>
          <p:nvPr>
            <p:ph type="subTitle" idx="1"/>
          </p:nvPr>
        </p:nvSpPr>
        <p:spPr>
          <a:xfrm>
            <a:off x="2819400" y="3886200"/>
            <a:ext cx="5638800" cy="1752600"/>
          </a:xfrm>
        </p:spPr>
        <p:txBody>
          <a:bodyPr/>
          <a:lstStyle>
            <a:lvl1pPr marL="0" indent="0" algn="r">
              <a:buNone/>
              <a:defRPr>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Date Placeholder 3"/>
          <p:cNvSpPr>
            <a:spLocks noGrp="1"/>
          </p:cNvSpPr>
          <p:nvPr>
            <p:ph type="dt" sz="half" idx="10"/>
          </p:nvPr>
        </p:nvSpPr>
        <p:spPr/>
        <p:txBody>
          <a:bodyPr/>
          <a:lstStyle>
            <a:lvl1pPr>
              <a:defRPr/>
            </a:lvl1pPr>
          </a:lstStyle>
          <a:p>
            <a:fld id="{7D2E8409-6BD8-4AD1-A89C-7B99373813CE}" type="datetimeFigureOut">
              <a:rPr lang="en-US" smtClean="0"/>
              <a:pPr/>
              <a:t>9/1/21</a:t>
            </a:fld>
            <a:endParaRPr lang="en-US"/>
          </a:p>
        </p:txBody>
      </p:sp>
      <p:sp>
        <p:nvSpPr>
          <p:cNvPr id="10"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11" name="Slide Number Placeholder 5"/>
          <p:cNvSpPr>
            <a:spLocks noGrp="1"/>
          </p:cNvSpPr>
          <p:nvPr>
            <p:ph type="sldNum" sz="quarter" idx="12"/>
          </p:nvPr>
        </p:nvSpPr>
        <p:spPr/>
        <p:txBody>
          <a:bodyPr/>
          <a:lstStyle>
            <a:lvl1pPr>
              <a:defRPr/>
            </a:lvl1pPr>
          </a:lstStyle>
          <a:p>
            <a:fld id="{4E8F5A41-8B11-4FDE-84A3-8D265C6A53FE}"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chemeClr val="tx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7D2E8409-6BD8-4AD1-A89C-7B99373813CE}" type="datetimeFigureOut">
              <a:rPr lang="en-US" smtClean="0"/>
              <a:pPr/>
              <a:t>9/1/21</a:t>
            </a:fld>
            <a:endParaRPr lang="en-US"/>
          </a:p>
        </p:txBody>
      </p:sp>
      <p:sp>
        <p:nvSpPr>
          <p:cNvPr id="5"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E8F5A41-8B11-4FDE-84A3-8D265C6A53FE}" type="slidenum">
              <a:rPr lang="en-US" smtClean="0"/>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457200" y="1828800"/>
            <a:ext cx="8229600" cy="4297363"/>
          </a:xfrm>
        </p:spPr>
        <p:txBody>
          <a:bodyPr/>
          <a:lstStyle>
            <a:lvl1pPr>
              <a:defRPr>
                <a:solidFill>
                  <a:schemeClr val="tx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7D2E8409-6BD8-4AD1-A89C-7B99373813CE}" type="datetimeFigureOut">
              <a:rPr lang="en-US" smtClean="0"/>
              <a:pPr/>
              <a:t>9/1/21</a:t>
            </a:fld>
            <a:endParaRPr lang="en-US"/>
          </a:p>
        </p:txBody>
      </p:sp>
      <p:sp>
        <p:nvSpPr>
          <p:cNvPr id="5"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E8F5A41-8B11-4FDE-84A3-8D265C6A53FE}" type="slidenum">
              <a:rPr lang="en-US" smtClean="0"/>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grpSp>
        <p:nvGrpSpPr>
          <p:cNvPr id="4" name="Group 6"/>
          <p:cNvGrpSpPr>
            <a:grpSpLocks/>
          </p:cNvGrpSpPr>
          <p:nvPr/>
        </p:nvGrpSpPr>
        <p:grpSpPr bwMode="auto">
          <a:xfrm>
            <a:off x="3962401" y="5973763"/>
            <a:ext cx="4692650" cy="601662"/>
            <a:chOff x="3962400" y="5973400"/>
            <a:chExt cx="4693147" cy="601899"/>
          </a:xfrm>
        </p:grpSpPr>
        <p:pic>
          <p:nvPicPr>
            <p:cNvPr id="5" name="Picture 7"/>
            <p:cNvPicPr>
              <a:picLocks noChangeAspect="1"/>
            </p:cNvPicPr>
            <p:nvPr userDrawn="1"/>
          </p:nvPicPr>
          <p:blipFill>
            <a:blip r:embed="rId3" cstate="print"/>
            <a:srcRect/>
            <a:stretch>
              <a:fillRect/>
            </a:stretch>
          </p:blipFill>
          <p:spPr bwMode="auto">
            <a:xfrm>
              <a:off x="5805673" y="5973400"/>
              <a:ext cx="1114055" cy="601899"/>
            </a:xfrm>
            <a:prstGeom prst="rect">
              <a:avLst/>
            </a:prstGeom>
            <a:noFill/>
            <a:ln w="9525">
              <a:noFill/>
              <a:miter lim="800000"/>
              <a:headEnd/>
              <a:tailEnd/>
            </a:ln>
          </p:spPr>
        </p:pic>
        <p:pic>
          <p:nvPicPr>
            <p:cNvPr id="6" name="Picture 8"/>
            <p:cNvPicPr>
              <a:picLocks noChangeAspect="1"/>
            </p:cNvPicPr>
            <p:nvPr userDrawn="1"/>
          </p:nvPicPr>
          <p:blipFill>
            <a:blip r:embed="rId4" cstate="print"/>
            <a:srcRect/>
            <a:stretch>
              <a:fillRect/>
            </a:stretch>
          </p:blipFill>
          <p:spPr bwMode="auto">
            <a:xfrm>
              <a:off x="7315200" y="6172272"/>
              <a:ext cx="1340347" cy="204154"/>
            </a:xfrm>
            <a:prstGeom prst="rect">
              <a:avLst/>
            </a:prstGeom>
            <a:noFill/>
            <a:ln w="9525">
              <a:noFill/>
              <a:miter lim="800000"/>
              <a:headEnd/>
              <a:tailEnd/>
            </a:ln>
          </p:spPr>
        </p:pic>
        <p:pic>
          <p:nvPicPr>
            <p:cNvPr id="7" name="Picture 9"/>
            <p:cNvPicPr>
              <a:picLocks noChangeAspect="1"/>
            </p:cNvPicPr>
            <p:nvPr userDrawn="1"/>
          </p:nvPicPr>
          <p:blipFill>
            <a:blip r:embed="rId5" cstate="print"/>
            <a:srcRect/>
            <a:stretch>
              <a:fillRect/>
            </a:stretch>
          </p:blipFill>
          <p:spPr bwMode="auto">
            <a:xfrm>
              <a:off x="3962400" y="6086807"/>
              <a:ext cx="1447800" cy="375084"/>
            </a:xfrm>
            <a:prstGeom prst="rect">
              <a:avLst/>
            </a:prstGeom>
            <a:noFill/>
            <a:ln w="9525">
              <a:noFill/>
              <a:miter lim="800000"/>
              <a:headEnd/>
              <a:tailEnd/>
            </a:ln>
          </p:spPr>
        </p:pic>
      </p:grpSp>
      <p:pic>
        <p:nvPicPr>
          <p:cNvPr id="8" name="Picture 10"/>
          <p:cNvPicPr>
            <a:picLocks noChangeAspect="1"/>
          </p:cNvPicPr>
          <p:nvPr/>
        </p:nvPicPr>
        <p:blipFill>
          <a:blip r:embed="rId6" cstate="print"/>
          <a:srcRect/>
          <a:stretch>
            <a:fillRect/>
          </a:stretch>
        </p:blipFill>
        <p:spPr bwMode="auto">
          <a:xfrm>
            <a:off x="304800" y="228600"/>
            <a:ext cx="4819650" cy="1284288"/>
          </a:xfrm>
          <a:prstGeom prst="rect">
            <a:avLst/>
          </a:prstGeom>
          <a:noFill/>
          <a:ln w="9525">
            <a:noFill/>
            <a:miter lim="800000"/>
            <a:headEnd/>
            <a:tailEnd/>
          </a:ln>
        </p:spPr>
      </p:pic>
      <p:sp>
        <p:nvSpPr>
          <p:cNvPr id="2" name="Title 1"/>
          <p:cNvSpPr>
            <a:spLocks noGrp="1"/>
          </p:cNvSpPr>
          <p:nvPr>
            <p:ph type="title"/>
          </p:nvPr>
        </p:nvSpPr>
        <p:spPr>
          <a:xfrm>
            <a:off x="2666999" y="3590927"/>
            <a:ext cx="5827713" cy="1362075"/>
          </a:xfrm>
        </p:spPr>
        <p:txBody>
          <a:bodyPr anchor="t"/>
          <a:lstStyle>
            <a:lvl1pPr algn="r">
              <a:defRPr sz="4000" b="0" cap="small" baseline="0"/>
            </a:lvl1pPr>
          </a:lstStyle>
          <a:p>
            <a:r>
              <a:rPr lang="en-US"/>
              <a:t>Click to edit Master title style</a:t>
            </a:r>
            <a:endParaRPr lang="en-US" dirty="0"/>
          </a:p>
        </p:txBody>
      </p:sp>
      <p:sp>
        <p:nvSpPr>
          <p:cNvPr id="3" name="Text Placeholder 2"/>
          <p:cNvSpPr>
            <a:spLocks noGrp="1"/>
          </p:cNvSpPr>
          <p:nvPr>
            <p:ph type="body" idx="1"/>
          </p:nvPr>
        </p:nvSpPr>
        <p:spPr>
          <a:xfrm>
            <a:off x="2666999" y="2090740"/>
            <a:ext cx="5827713" cy="1500187"/>
          </a:xfrm>
        </p:spPr>
        <p:txBody>
          <a:bodyPr anchor="b"/>
          <a:lstStyle>
            <a:lvl1pPr marL="0" indent="0" algn="r">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3"/>
          <p:cNvSpPr>
            <a:spLocks noGrp="1"/>
          </p:cNvSpPr>
          <p:nvPr>
            <p:ph type="dt" sz="half" idx="10"/>
          </p:nvPr>
        </p:nvSpPr>
        <p:spPr/>
        <p:txBody>
          <a:bodyPr/>
          <a:lstStyle>
            <a:lvl1pPr>
              <a:defRPr/>
            </a:lvl1pPr>
          </a:lstStyle>
          <a:p>
            <a:fld id="{7D2E8409-6BD8-4AD1-A89C-7B99373813CE}" type="datetimeFigureOut">
              <a:rPr lang="en-US" smtClean="0"/>
              <a:pPr/>
              <a:t>9/1/21</a:t>
            </a:fld>
            <a:endParaRPr lang="en-US"/>
          </a:p>
        </p:txBody>
      </p:sp>
      <p:sp>
        <p:nvSpPr>
          <p:cNvPr id="10"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11" name="Slide Number Placeholder 5"/>
          <p:cNvSpPr>
            <a:spLocks noGrp="1"/>
          </p:cNvSpPr>
          <p:nvPr>
            <p:ph type="sldNum" sz="quarter" idx="12"/>
          </p:nvPr>
        </p:nvSpPr>
        <p:spPr/>
        <p:txBody>
          <a:bodyPr/>
          <a:lstStyle>
            <a:lvl1pPr>
              <a:defRPr/>
            </a:lvl1pPr>
          </a:lstStyle>
          <a:p>
            <a:fld id="{4E8F5A41-8B11-4FDE-84A3-8D265C6A53F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solidFill>
                  <a:schemeClr val="tx2"/>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2"/>
            <a:ext cx="4038600" cy="4525963"/>
          </a:xfrm>
        </p:spPr>
        <p:txBody>
          <a:bodyPr/>
          <a:lstStyle>
            <a:lvl1pPr>
              <a:defRPr sz="2800">
                <a:solidFill>
                  <a:schemeClr val="tx2"/>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fld id="{7D2E8409-6BD8-4AD1-A89C-7B99373813CE}" type="datetimeFigureOut">
              <a:rPr lang="en-US" smtClean="0"/>
              <a:pPr/>
              <a:t>9/1/21</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4E8F5A41-8B11-4FDE-84A3-8D265C6A53FE}"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solidFill>
                  <a:schemeClr val="tx2"/>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2"/>
            <a:ext cx="4038600" cy="4525963"/>
          </a:xfrm>
        </p:spPr>
        <p:txBody>
          <a:bodyPr/>
          <a:lstStyle>
            <a:lvl1pPr>
              <a:defRPr sz="2800">
                <a:solidFill>
                  <a:schemeClr val="tx2"/>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fld id="{7D2E8409-6BD8-4AD1-A89C-7B99373813CE}" type="datetimeFigureOut">
              <a:rPr lang="en-US" smtClean="0"/>
              <a:pPr/>
              <a:t>9/1/21</a:t>
            </a:fld>
            <a:endParaRPr lang="en-US"/>
          </a:p>
        </p:txBody>
      </p:sp>
      <p:sp>
        <p:nvSpPr>
          <p:cNvPr id="6"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4E8F5A41-8B11-4FDE-84A3-8D265C6A53FE}" type="slidenum">
              <a:rPr lang="en-US" smtClean="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7D2E8409-6BD8-4AD1-A89C-7B99373813CE}" type="datetimeFigureOut">
              <a:rPr lang="en-US" smtClean="0"/>
              <a:pPr/>
              <a:t>9/1/21</a:t>
            </a:fld>
            <a:endParaRPr lang="en-US"/>
          </a:p>
        </p:txBody>
      </p:sp>
      <p:sp>
        <p:nvSpPr>
          <p:cNvPr id="8"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4E8F5A41-8B11-4FDE-84A3-8D265C6A53FE}" type="slidenum">
              <a:rPr lang="en-US" smtClean="0"/>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7D2E8409-6BD8-4AD1-A89C-7B99373813CE}" type="datetimeFigureOut">
              <a:rPr lang="en-US" smtClean="0"/>
              <a:pPr/>
              <a:t>9/1/21</a:t>
            </a:fld>
            <a:endParaRPr lang="en-US"/>
          </a:p>
        </p:txBody>
      </p:sp>
      <p:sp>
        <p:nvSpPr>
          <p:cNvPr id="4"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E8F5A41-8B11-4FDE-84A3-8D265C6A53FE}" type="slidenum">
              <a:rPr lang="en-US" smtClean="0"/>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7D2E8409-6BD8-4AD1-A89C-7B99373813CE}" type="datetimeFigureOut">
              <a:rPr lang="en-US" smtClean="0"/>
              <a:pPr/>
              <a:t>9/1/21</a:t>
            </a:fld>
            <a:endParaRPr lang="en-US"/>
          </a:p>
        </p:txBody>
      </p:sp>
      <p:sp>
        <p:nvSpPr>
          <p:cNvPr id="3" name="Footer Placeholder 2"/>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a:lvl1pPr>
          </a:lstStyle>
          <a:p>
            <a:fld id="{4E8F5A41-8B11-4FDE-84A3-8D265C6A53FE}" type="slidenum">
              <a:rPr lang="en-US" smtClean="0"/>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0"/>
            <a:ext cx="3505200" cy="62484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a:xfrm>
            <a:off x="457201" y="457200"/>
            <a:ext cx="3008313" cy="97790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1143002"/>
            <a:ext cx="5111750" cy="4983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fld id="{7D2E8409-6BD8-4AD1-A89C-7B99373813CE}" type="datetimeFigureOut">
              <a:rPr lang="en-US" smtClean="0"/>
              <a:pPr/>
              <a:t>9/1/21</a:t>
            </a:fld>
            <a:endParaRPr lang="en-US"/>
          </a:p>
        </p:txBody>
      </p:sp>
      <p:sp>
        <p:nvSpPr>
          <p:cNvPr id="7" name="Footer Placeholder 5"/>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8" name="Slide Number Placeholder 6"/>
          <p:cNvSpPr>
            <a:spLocks noGrp="1"/>
          </p:cNvSpPr>
          <p:nvPr>
            <p:ph type="sldNum" sz="quarter" idx="12"/>
          </p:nvPr>
        </p:nvSpPr>
        <p:spPr/>
        <p:txBody>
          <a:bodyPr/>
          <a:lstStyle>
            <a:lvl1pPr>
              <a:defRPr/>
            </a:lvl1pPr>
          </a:lstStyle>
          <a:p>
            <a:fld id="{4E8F5A41-8B11-4FDE-84A3-8D265C6A53FE}"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7D2E8409-6BD8-4AD1-A89C-7B99373813CE}" type="datetimeFigureOut">
              <a:rPr lang="en-US" smtClean="0"/>
              <a:pPr/>
              <a:t>9/1/21</a:t>
            </a:fld>
            <a:endParaRPr lang="en-US"/>
          </a:p>
        </p:txBody>
      </p:sp>
      <p:sp>
        <p:nvSpPr>
          <p:cNvPr id="6" name="Footer Placeholder 5"/>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vl1pPr>
          </a:lstStyle>
          <a:p>
            <a:fld id="{4E8F5A41-8B11-4FDE-84A3-8D265C6A53FE}" type="slidenum">
              <a:rPr lang="en-US" smtClean="0"/>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7D2E8409-6BD8-4AD1-A89C-7B99373813CE}" type="datetimeFigureOut">
              <a:rPr lang="en-US" smtClean="0"/>
              <a:pPr/>
              <a:t>9/1/21</a:t>
            </a:fld>
            <a:endParaRPr lang="en-US"/>
          </a:p>
        </p:txBody>
      </p:sp>
      <p:sp>
        <p:nvSpPr>
          <p:cNvPr id="5"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E8F5A41-8B11-4FDE-84A3-8D265C6A53FE}" type="slidenum">
              <a:rPr lang="en-US" smtClean="0"/>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grpSp>
        <p:nvGrpSpPr>
          <p:cNvPr id="4" name="Group 6"/>
          <p:cNvGrpSpPr>
            <a:grpSpLocks/>
          </p:cNvGrpSpPr>
          <p:nvPr/>
        </p:nvGrpSpPr>
        <p:grpSpPr bwMode="auto">
          <a:xfrm>
            <a:off x="3962401" y="5973763"/>
            <a:ext cx="4692650" cy="601662"/>
            <a:chOff x="3962400" y="5973400"/>
            <a:chExt cx="4693147" cy="601899"/>
          </a:xfrm>
        </p:grpSpPr>
        <p:pic>
          <p:nvPicPr>
            <p:cNvPr id="5" name="Picture 7"/>
            <p:cNvPicPr>
              <a:picLocks noChangeAspect="1"/>
            </p:cNvPicPr>
            <p:nvPr userDrawn="1"/>
          </p:nvPicPr>
          <p:blipFill>
            <a:blip r:embed="rId3" cstate="print"/>
            <a:srcRect/>
            <a:stretch>
              <a:fillRect/>
            </a:stretch>
          </p:blipFill>
          <p:spPr bwMode="auto">
            <a:xfrm>
              <a:off x="5805673" y="5973400"/>
              <a:ext cx="1114055" cy="601899"/>
            </a:xfrm>
            <a:prstGeom prst="rect">
              <a:avLst/>
            </a:prstGeom>
            <a:noFill/>
            <a:ln w="9525">
              <a:noFill/>
              <a:miter lim="800000"/>
              <a:headEnd/>
              <a:tailEnd/>
            </a:ln>
          </p:spPr>
        </p:pic>
        <p:pic>
          <p:nvPicPr>
            <p:cNvPr id="6" name="Picture 8"/>
            <p:cNvPicPr>
              <a:picLocks noChangeAspect="1"/>
            </p:cNvPicPr>
            <p:nvPr userDrawn="1"/>
          </p:nvPicPr>
          <p:blipFill>
            <a:blip r:embed="rId4" cstate="print"/>
            <a:srcRect/>
            <a:stretch>
              <a:fillRect/>
            </a:stretch>
          </p:blipFill>
          <p:spPr bwMode="auto">
            <a:xfrm>
              <a:off x="7315200" y="6172272"/>
              <a:ext cx="1340347" cy="204154"/>
            </a:xfrm>
            <a:prstGeom prst="rect">
              <a:avLst/>
            </a:prstGeom>
            <a:noFill/>
            <a:ln w="9525">
              <a:noFill/>
              <a:miter lim="800000"/>
              <a:headEnd/>
              <a:tailEnd/>
            </a:ln>
          </p:spPr>
        </p:pic>
        <p:pic>
          <p:nvPicPr>
            <p:cNvPr id="7" name="Picture 9"/>
            <p:cNvPicPr>
              <a:picLocks noChangeAspect="1"/>
            </p:cNvPicPr>
            <p:nvPr userDrawn="1"/>
          </p:nvPicPr>
          <p:blipFill>
            <a:blip r:embed="rId5" cstate="print"/>
            <a:srcRect/>
            <a:stretch>
              <a:fillRect/>
            </a:stretch>
          </p:blipFill>
          <p:spPr bwMode="auto">
            <a:xfrm>
              <a:off x="3962400" y="6086807"/>
              <a:ext cx="1447800" cy="375084"/>
            </a:xfrm>
            <a:prstGeom prst="rect">
              <a:avLst/>
            </a:prstGeom>
            <a:noFill/>
            <a:ln w="9525">
              <a:noFill/>
              <a:miter lim="800000"/>
              <a:headEnd/>
              <a:tailEnd/>
            </a:ln>
          </p:spPr>
        </p:pic>
      </p:grpSp>
      <p:pic>
        <p:nvPicPr>
          <p:cNvPr id="8" name="Picture 10"/>
          <p:cNvPicPr>
            <a:picLocks noChangeAspect="1"/>
          </p:cNvPicPr>
          <p:nvPr/>
        </p:nvPicPr>
        <p:blipFill>
          <a:blip r:embed="rId6" cstate="print"/>
          <a:srcRect/>
          <a:stretch>
            <a:fillRect/>
          </a:stretch>
        </p:blipFill>
        <p:spPr bwMode="auto">
          <a:xfrm>
            <a:off x="304800" y="228600"/>
            <a:ext cx="4819650" cy="1284288"/>
          </a:xfrm>
          <a:prstGeom prst="rect">
            <a:avLst/>
          </a:prstGeom>
          <a:noFill/>
          <a:ln w="9525">
            <a:noFill/>
            <a:miter lim="800000"/>
            <a:headEnd/>
            <a:tailEnd/>
          </a:ln>
        </p:spPr>
      </p:pic>
      <p:sp>
        <p:nvSpPr>
          <p:cNvPr id="2" name="Title 1"/>
          <p:cNvSpPr>
            <a:spLocks noGrp="1"/>
          </p:cNvSpPr>
          <p:nvPr>
            <p:ph type="ctrTitle"/>
          </p:nvPr>
        </p:nvSpPr>
        <p:spPr>
          <a:xfrm>
            <a:off x="2209800" y="2130427"/>
            <a:ext cx="6248400" cy="1470025"/>
          </a:xfrm>
        </p:spPr>
        <p:txBody>
          <a:bodyPr/>
          <a:lstStyle>
            <a:lvl1pPr algn="r">
              <a:defRPr cap="small" baseline="0"/>
            </a:lvl1pPr>
          </a:lstStyle>
          <a:p>
            <a:r>
              <a:rPr lang="en-US"/>
              <a:t>Click to edit Master title style</a:t>
            </a:r>
            <a:endParaRPr lang="en-US" dirty="0"/>
          </a:p>
        </p:txBody>
      </p:sp>
      <p:sp>
        <p:nvSpPr>
          <p:cNvPr id="3" name="Subtitle 2"/>
          <p:cNvSpPr>
            <a:spLocks noGrp="1"/>
          </p:cNvSpPr>
          <p:nvPr>
            <p:ph type="subTitle" idx="1"/>
          </p:nvPr>
        </p:nvSpPr>
        <p:spPr>
          <a:xfrm>
            <a:off x="2819400" y="3886200"/>
            <a:ext cx="5638800" cy="1752600"/>
          </a:xfrm>
        </p:spPr>
        <p:txBody>
          <a:bodyPr/>
          <a:lstStyle>
            <a:lvl1pPr marL="0" indent="0" algn="r">
              <a:buNone/>
              <a:defRPr>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Date Placeholder 3"/>
          <p:cNvSpPr>
            <a:spLocks noGrp="1"/>
          </p:cNvSpPr>
          <p:nvPr>
            <p:ph type="dt" sz="half" idx="10"/>
          </p:nvPr>
        </p:nvSpPr>
        <p:spPr/>
        <p:txBody>
          <a:bodyPr/>
          <a:lstStyle>
            <a:lvl1pPr>
              <a:defRPr/>
            </a:lvl1pPr>
          </a:lstStyle>
          <a:p>
            <a:fld id="{7D2E8409-6BD8-4AD1-A89C-7B99373813CE}" type="datetimeFigureOut">
              <a:rPr lang="en-US" smtClean="0"/>
              <a:pPr/>
              <a:t>9/1/21</a:t>
            </a:fld>
            <a:endParaRPr lang="en-US"/>
          </a:p>
        </p:txBody>
      </p:sp>
      <p:sp>
        <p:nvSpPr>
          <p:cNvPr id="10"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11" name="Slide Number Placeholder 5"/>
          <p:cNvSpPr>
            <a:spLocks noGrp="1"/>
          </p:cNvSpPr>
          <p:nvPr>
            <p:ph type="sldNum" sz="quarter" idx="12"/>
          </p:nvPr>
        </p:nvSpPr>
        <p:spPr/>
        <p:txBody>
          <a:bodyPr/>
          <a:lstStyle>
            <a:lvl1pPr>
              <a:defRPr/>
            </a:lvl1pPr>
          </a:lstStyle>
          <a:p>
            <a:fld id="{4E8F5A41-8B11-4FDE-84A3-8D265C6A53FE}" type="slidenum">
              <a:rPr lang="en-US" smtClean="0"/>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chemeClr val="tx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7D2E8409-6BD8-4AD1-A89C-7B99373813CE}" type="datetimeFigureOut">
              <a:rPr lang="en-US" smtClean="0"/>
              <a:pPr/>
              <a:t>9/1/21</a:t>
            </a:fld>
            <a:endParaRPr lang="en-US"/>
          </a:p>
        </p:txBody>
      </p:sp>
      <p:sp>
        <p:nvSpPr>
          <p:cNvPr id="5"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E8F5A41-8B11-4FDE-84A3-8D265C6A53FE}" type="slidenum">
              <a:rPr lang="en-US" smtClean="0"/>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457200" y="1828800"/>
            <a:ext cx="8229600" cy="4297363"/>
          </a:xfrm>
        </p:spPr>
        <p:txBody>
          <a:bodyPr/>
          <a:lstStyle>
            <a:lvl1pPr>
              <a:defRPr>
                <a:solidFill>
                  <a:schemeClr val="tx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7D2E8409-6BD8-4AD1-A89C-7B99373813CE}" type="datetimeFigureOut">
              <a:rPr lang="en-US" smtClean="0"/>
              <a:pPr/>
              <a:t>9/1/21</a:t>
            </a:fld>
            <a:endParaRPr lang="en-US"/>
          </a:p>
        </p:txBody>
      </p:sp>
      <p:sp>
        <p:nvSpPr>
          <p:cNvPr id="5"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E8F5A41-8B11-4FDE-84A3-8D265C6A53F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7D2E8409-6BD8-4AD1-A89C-7B99373813CE}" type="datetimeFigureOut">
              <a:rPr lang="en-US" smtClean="0"/>
              <a:pPr/>
              <a:t>9/1/21</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4E8F5A41-8B11-4FDE-84A3-8D265C6A53FE}"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grpSp>
        <p:nvGrpSpPr>
          <p:cNvPr id="4" name="Group 6"/>
          <p:cNvGrpSpPr>
            <a:grpSpLocks/>
          </p:cNvGrpSpPr>
          <p:nvPr/>
        </p:nvGrpSpPr>
        <p:grpSpPr bwMode="auto">
          <a:xfrm>
            <a:off x="3962401" y="5973763"/>
            <a:ext cx="4692650" cy="601662"/>
            <a:chOff x="3962400" y="5973400"/>
            <a:chExt cx="4693147" cy="601899"/>
          </a:xfrm>
        </p:grpSpPr>
        <p:pic>
          <p:nvPicPr>
            <p:cNvPr id="5" name="Picture 7"/>
            <p:cNvPicPr>
              <a:picLocks noChangeAspect="1"/>
            </p:cNvPicPr>
            <p:nvPr userDrawn="1"/>
          </p:nvPicPr>
          <p:blipFill>
            <a:blip r:embed="rId3" cstate="print"/>
            <a:srcRect/>
            <a:stretch>
              <a:fillRect/>
            </a:stretch>
          </p:blipFill>
          <p:spPr bwMode="auto">
            <a:xfrm>
              <a:off x="5805673" y="5973400"/>
              <a:ext cx="1114055" cy="601899"/>
            </a:xfrm>
            <a:prstGeom prst="rect">
              <a:avLst/>
            </a:prstGeom>
            <a:noFill/>
            <a:ln w="9525">
              <a:noFill/>
              <a:miter lim="800000"/>
              <a:headEnd/>
              <a:tailEnd/>
            </a:ln>
          </p:spPr>
        </p:pic>
        <p:pic>
          <p:nvPicPr>
            <p:cNvPr id="6" name="Picture 8"/>
            <p:cNvPicPr>
              <a:picLocks noChangeAspect="1"/>
            </p:cNvPicPr>
            <p:nvPr userDrawn="1"/>
          </p:nvPicPr>
          <p:blipFill>
            <a:blip r:embed="rId4" cstate="print"/>
            <a:srcRect/>
            <a:stretch>
              <a:fillRect/>
            </a:stretch>
          </p:blipFill>
          <p:spPr bwMode="auto">
            <a:xfrm>
              <a:off x="7315200" y="6172272"/>
              <a:ext cx="1340347" cy="204154"/>
            </a:xfrm>
            <a:prstGeom prst="rect">
              <a:avLst/>
            </a:prstGeom>
            <a:noFill/>
            <a:ln w="9525">
              <a:noFill/>
              <a:miter lim="800000"/>
              <a:headEnd/>
              <a:tailEnd/>
            </a:ln>
          </p:spPr>
        </p:pic>
        <p:pic>
          <p:nvPicPr>
            <p:cNvPr id="7" name="Picture 9"/>
            <p:cNvPicPr>
              <a:picLocks noChangeAspect="1"/>
            </p:cNvPicPr>
            <p:nvPr userDrawn="1"/>
          </p:nvPicPr>
          <p:blipFill>
            <a:blip r:embed="rId5" cstate="print"/>
            <a:srcRect/>
            <a:stretch>
              <a:fillRect/>
            </a:stretch>
          </p:blipFill>
          <p:spPr bwMode="auto">
            <a:xfrm>
              <a:off x="3962400" y="6086807"/>
              <a:ext cx="1447800" cy="375084"/>
            </a:xfrm>
            <a:prstGeom prst="rect">
              <a:avLst/>
            </a:prstGeom>
            <a:noFill/>
            <a:ln w="9525">
              <a:noFill/>
              <a:miter lim="800000"/>
              <a:headEnd/>
              <a:tailEnd/>
            </a:ln>
          </p:spPr>
        </p:pic>
      </p:grpSp>
      <p:pic>
        <p:nvPicPr>
          <p:cNvPr id="8" name="Picture 10"/>
          <p:cNvPicPr>
            <a:picLocks noChangeAspect="1"/>
          </p:cNvPicPr>
          <p:nvPr/>
        </p:nvPicPr>
        <p:blipFill>
          <a:blip r:embed="rId6" cstate="print"/>
          <a:srcRect/>
          <a:stretch>
            <a:fillRect/>
          </a:stretch>
        </p:blipFill>
        <p:spPr bwMode="auto">
          <a:xfrm>
            <a:off x="304800" y="228600"/>
            <a:ext cx="4819650" cy="1284288"/>
          </a:xfrm>
          <a:prstGeom prst="rect">
            <a:avLst/>
          </a:prstGeom>
          <a:noFill/>
          <a:ln w="9525">
            <a:noFill/>
            <a:miter lim="800000"/>
            <a:headEnd/>
            <a:tailEnd/>
          </a:ln>
        </p:spPr>
      </p:pic>
      <p:sp>
        <p:nvSpPr>
          <p:cNvPr id="2" name="Title 1"/>
          <p:cNvSpPr>
            <a:spLocks noGrp="1"/>
          </p:cNvSpPr>
          <p:nvPr>
            <p:ph type="title"/>
          </p:nvPr>
        </p:nvSpPr>
        <p:spPr>
          <a:xfrm>
            <a:off x="2666999" y="3590927"/>
            <a:ext cx="5827713" cy="1362075"/>
          </a:xfrm>
        </p:spPr>
        <p:txBody>
          <a:bodyPr anchor="t"/>
          <a:lstStyle>
            <a:lvl1pPr algn="r">
              <a:defRPr sz="4000" b="0" cap="small" baseline="0"/>
            </a:lvl1pPr>
          </a:lstStyle>
          <a:p>
            <a:r>
              <a:rPr lang="en-US"/>
              <a:t>Click to edit Master title style</a:t>
            </a:r>
            <a:endParaRPr lang="en-US" dirty="0"/>
          </a:p>
        </p:txBody>
      </p:sp>
      <p:sp>
        <p:nvSpPr>
          <p:cNvPr id="3" name="Text Placeholder 2"/>
          <p:cNvSpPr>
            <a:spLocks noGrp="1"/>
          </p:cNvSpPr>
          <p:nvPr>
            <p:ph type="body" idx="1"/>
          </p:nvPr>
        </p:nvSpPr>
        <p:spPr>
          <a:xfrm>
            <a:off x="2666999" y="2090740"/>
            <a:ext cx="5827713" cy="1500187"/>
          </a:xfrm>
        </p:spPr>
        <p:txBody>
          <a:bodyPr anchor="b"/>
          <a:lstStyle>
            <a:lvl1pPr marL="0" indent="0" algn="r">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3"/>
          <p:cNvSpPr>
            <a:spLocks noGrp="1"/>
          </p:cNvSpPr>
          <p:nvPr>
            <p:ph type="dt" sz="half" idx="10"/>
          </p:nvPr>
        </p:nvSpPr>
        <p:spPr/>
        <p:txBody>
          <a:bodyPr/>
          <a:lstStyle>
            <a:lvl1pPr>
              <a:defRPr/>
            </a:lvl1pPr>
          </a:lstStyle>
          <a:p>
            <a:fld id="{7D2E8409-6BD8-4AD1-A89C-7B99373813CE}" type="datetimeFigureOut">
              <a:rPr lang="en-US" smtClean="0"/>
              <a:pPr/>
              <a:t>9/1/21</a:t>
            </a:fld>
            <a:endParaRPr lang="en-US"/>
          </a:p>
        </p:txBody>
      </p:sp>
      <p:sp>
        <p:nvSpPr>
          <p:cNvPr id="10"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11" name="Slide Number Placeholder 5"/>
          <p:cNvSpPr>
            <a:spLocks noGrp="1"/>
          </p:cNvSpPr>
          <p:nvPr>
            <p:ph type="sldNum" sz="quarter" idx="12"/>
          </p:nvPr>
        </p:nvSpPr>
        <p:spPr/>
        <p:txBody>
          <a:bodyPr/>
          <a:lstStyle>
            <a:lvl1pPr>
              <a:defRPr/>
            </a:lvl1pPr>
          </a:lstStyle>
          <a:p>
            <a:fld id="{4E8F5A41-8B11-4FDE-84A3-8D265C6A53FE}" type="slidenum">
              <a:rPr lang="en-US" smtClean="0"/>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solidFill>
                  <a:schemeClr val="tx2"/>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2"/>
            <a:ext cx="4038600" cy="4525963"/>
          </a:xfrm>
        </p:spPr>
        <p:txBody>
          <a:bodyPr/>
          <a:lstStyle>
            <a:lvl1pPr>
              <a:defRPr sz="2800">
                <a:solidFill>
                  <a:schemeClr val="tx2"/>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fld id="{7D2E8409-6BD8-4AD1-A89C-7B99373813CE}" type="datetimeFigureOut">
              <a:rPr lang="en-US" smtClean="0"/>
              <a:pPr/>
              <a:t>9/1/21</a:t>
            </a:fld>
            <a:endParaRPr lang="en-US"/>
          </a:p>
        </p:txBody>
      </p:sp>
      <p:sp>
        <p:nvSpPr>
          <p:cNvPr id="6"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4E8F5A41-8B11-4FDE-84A3-8D265C6A53FE}" type="slidenum">
              <a:rPr lang="en-US" smtClean="0"/>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7D2E8409-6BD8-4AD1-A89C-7B99373813CE}" type="datetimeFigureOut">
              <a:rPr lang="en-US" smtClean="0"/>
              <a:pPr/>
              <a:t>9/1/21</a:t>
            </a:fld>
            <a:endParaRPr lang="en-US"/>
          </a:p>
        </p:txBody>
      </p:sp>
      <p:sp>
        <p:nvSpPr>
          <p:cNvPr id="8"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4E8F5A41-8B11-4FDE-84A3-8D265C6A53FE}" type="slidenum">
              <a:rPr lang="en-US" smtClean="0"/>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7D2E8409-6BD8-4AD1-A89C-7B99373813CE}" type="datetimeFigureOut">
              <a:rPr lang="en-US" smtClean="0"/>
              <a:pPr/>
              <a:t>9/1/21</a:t>
            </a:fld>
            <a:endParaRPr lang="en-US"/>
          </a:p>
        </p:txBody>
      </p:sp>
      <p:sp>
        <p:nvSpPr>
          <p:cNvPr id="4"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E8F5A41-8B11-4FDE-84A3-8D265C6A53FE}" type="slidenum">
              <a:rPr lang="en-US" smtClean="0"/>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7D2E8409-6BD8-4AD1-A89C-7B99373813CE}" type="datetimeFigureOut">
              <a:rPr lang="en-US" smtClean="0"/>
              <a:pPr/>
              <a:t>9/1/21</a:t>
            </a:fld>
            <a:endParaRPr lang="en-US"/>
          </a:p>
        </p:txBody>
      </p:sp>
      <p:sp>
        <p:nvSpPr>
          <p:cNvPr id="3" name="Footer Placeholder 2"/>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a:lvl1pPr>
          </a:lstStyle>
          <a:p>
            <a:fld id="{4E8F5A41-8B11-4FDE-84A3-8D265C6A53FE}" type="slidenum">
              <a:rPr lang="en-US" smtClean="0"/>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0"/>
            <a:ext cx="3505200" cy="62484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a:xfrm>
            <a:off x="457201" y="457200"/>
            <a:ext cx="3008313" cy="97790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1143002"/>
            <a:ext cx="5111750" cy="4983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fld id="{7D2E8409-6BD8-4AD1-A89C-7B99373813CE}" type="datetimeFigureOut">
              <a:rPr lang="en-US" smtClean="0"/>
              <a:pPr/>
              <a:t>9/1/21</a:t>
            </a:fld>
            <a:endParaRPr lang="en-US"/>
          </a:p>
        </p:txBody>
      </p:sp>
      <p:sp>
        <p:nvSpPr>
          <p:cNvPr id="7" name="Footer Placeholder 5"/>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8" name="Slide Number Placeholder 6"/>
          <p:cNvSpPr>
            <a:spLocks noGrp="1"/>
          </p:cNvSpPr>
          <p:nvPr>
            <p:ph type="sldNum" sz="quarter" idx="12"/>
          </p:nvPr>
        </p:nvSpPr>
        <p:spPr/>
        <p:txBody>
          <a:bodyPr/>
          <a:lstStyle>
            <a:lvl1pPr>
              <a:defRPr/>
            </a:lvl1pPr>
          </a:lstStyle>
          <a:p>
            <a:fld id="{4E8F5A41-8B11-4FDE-84A3-8D265C6A53FE}" type="slidenum">
              <a:rPr lang="en-US" smtClean="0"/>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7D2E8409-6BD8-4AD1-A89C-7B99373813CE}" type="datetimeFigureOut">
              <a:rPr lang="en-US" smtClean="0"/>
              <a:pPr/>
              <a:t>9/1/21</a:t>
            </a:fld>
            <a:endParaRPr lang="en-US"/>
          </a:p>
        </p:txBody>
      </p:sp>
      <p:sp>
        <p:nvSpPr>
          <p:cNvPr id="6" name="Footer Placeholder 5"/>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vl1pPr>
          </a:lstStyle>
          <a:p>
            <a:fld id="{4E8F5A41-8B11-4FDE-84A3-8D265C6A53FE}" type="slidenum">
              <a:rPr lang="en-US" smtClean="0"/>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7D2E8409-6BD8-4AD1-A89C-7B99373813CE}" type="datetimeFigureOut">
              <a:rPr lang="en-US" smtClean="0"/>
              <a:pPr/>
              <a:t>9/1/21</a:t>
            </a:fld>
            <a:endParaRPr lang="en-US"/>
          </a:p>
        </p:txBody>
      </p:sp>
      <p:sp>
        <p:nvSpPr>
          <p:cNvPr id="5"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E8F5A41-8B11-4FDE-84A3-8D265C6A53F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7D2E8409-6BD8-4AD1-A89C-7B99373813CE}" type="datetimeFigureOut">
              <a:rPr lang="en-US" smtClean="0"/>
              <a:pPr/>
              <a:t>9/1/21</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4E8F5A41-8B11-4FDE-84A3-8D265C6A53F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7D2E8409-6BD8-4AD1-A89C-7B99373813CE}" type="datetimeFigureOut">
              <a:rPr lang="en-US" smtClean="0"/>
              <a:pPr/>
              <a:t>9/1/21</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E8F5A41-8B11-4FDE-84A3-8D265C6A53F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0"/>
            <a:ext cx="3505200" cy="62484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457201" y="457200"/>
            <a:ext cx="3008313" cy="97790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1143002"/>
            <a:ext cx="5111750" cy="4983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fld id="{7D2E8409-6BD8-4AD1-A89C-7B99373813CE}" type="datetimeFigureOut">
              <a:rPr lang="en-US" smtClean="0"/>
              <a:pPr/>
              <a:t>9/1/21</a:t>
            </a:fld>
            <a:endParaRPr lang="en-US"/>
          </a:p>
        </p:txBody>
      </p:sp>
      <p:sp>
        <p:nvSpPr>
          <p:cNvPr id="7" name="Footer Placeholder 5"/>
          <p:cNvSpPr>
            <a:spLocks noGrp="1"/>
          </p:cNvSpPr>
          <p:nvPr>
            <p:ph type="ftr" sz="quarter" idx="11"/>
          </p:nvPr>
        </p:nvSpPr>
        <p:spPr/>
        <p:txBody>
          <a:bodyPr/>
          <a:lstStyle>
            <a:lvl1pPr>
              <a:defRPr/>
            </a:lvl1pPr>
          </a:lstStyle>
          <a:p>
            <a:endParaRPr lang="en-US"/>
          </a:p>
        </p:txBody>
      </p:sp>
      <p:sp>
        <p:nvSpPr>
          <p:cNvPr id="8" name="Slide Number Placeholder 6"/>
          <p:cNvSpPr>
            <a:spLocks noGrp="1"/>
          </p:cNvSpPr>
          <p:nvPr>
            <p:ph type="sldNum" sz="quarter" idx="12"/>
          </p:nvPr>
        </p:nvSpPr>
        <p:spPr/>
        <p:txBody>
          <a:bodyPr/>
          <a:lstStyle>
            <a:lvl1pPr>
              <a:defRPr/>
            </a:lvl1pPr>
          </a:lstStyle>
          <a:p>
            <a:fld id="{4E8F5A41-8B11-4FDE-84A3-8D265C6A53F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0.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7D2E8409-6BD8-4AD1-A89C-7B99373813CE}" type="datetimeFigureOut">
              <a:rPr lang="en-US" smtClean="0"/>
              <a:pPr/>
              <a:t>9/1/21</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ＭＳ Ｐゴシック" charset="0"/>
                <a:cs typeface="ＭＳ Ｐゴシック" charset="0"/>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4E8F5A41-8B11-4FDE-84A3-8D265C6A53F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kern="1200">
          <a:solidFill>
            <a:schemeClr val="bg1"/>
          </a:solidFill>
          <a:latin typeface="+mj-lt"/>
          <a:ea typeface="ＭＳ Ｐゴシック" charset="0"/>
          <a:cs typeface="ＭＳ Ｐゴシック" charset="0"/>
        </a:defRPr>
      </a:lvl1pPr>
      <a:lvl2pPr algn="ctr" rtl="0" eaLnBrk="1" fontAlgn="base" hangingPunct="1">
        <a:spcBef>
          <a:spcPct val="0"/>
        </a:spcBef>
        <a:spcAft>
          <a:spcPct val="0"/>
        </a:spcAft>
        <a:defRPr sz="4400">
          <a:solidFill>
            <a:schemeClr val="bg1"/>
          </a:solidFill>
          <a:latin typeface="Constantia" charset="0"/>
          <a:ea typeface="ＭＳ Ｐゴシック" charset="0"/>
          <a:cs typeface="ＭＳ Ｐゴシック" charset="0"/>
        </a:defRPr>
      </a:lvl2pPr>
      <a:lvl3pPr algn="ctr" rtl="0" eaLnBrk="1" fontAlgn="base" hangingPunct="1">
        <a:spcBef>
          <a:spcPct val="0"/>
        </a:spcBef>
        <a:spcAft>
          <a:spcPct val="0"/>
        </a:spcAft>
        <a:defRPr sz="4400">
          <a:solidFill>
            <a:schemeClr val="bg1"/>
          </a:solidFill>
          <a:latin typeface="Constantia" charset="0"/>
          <a:ea typeface="ＭＳ Ｐゴシック" charset="0"/>
          <a:cs typeface="ＭＳ Ｐゴシック" charset="0"/>
        </a:defRPr>
      </a:lvl3pPr>
      <a:lvl4pPr algn="ctr" rtl="0" eaLnBrk="1" fontAlgn="base" hangingPunct="1">
        <a:spcBef>
          <a:spcPct val="0"/>
        </a:spcBef>
        <a:spcAft>
          <a:spcPct val="0"/>
        </a:spcAft>
        <a:defRPr sz="4400">
          <a:solidFill>
            <a:schemeClr val="bg1"/>
          </a:solidFill>
          <a:latin typeface="Constantia" charset="0"/>
          <a:ea typeface="ＭＳ Ｐゴシック" charset="0"/>
          <a:cs typeface="ＭＳ Ｐゴシック" charset="0"/>
        </a:defRPr>
      </a:lvl4pPr>
      <a:lvl5pPr algn="ctr" rtl="0" eaLnBrk="1" fontAlgn="base" hangingPunct="1">
        <a:spcBef>
          <a:spcPct val="0"/>
        </a:spcBef>
        <a:spcAft>
          <a:spcPct val="0"/>
        </a:spcAft>
        <a:defRPr sz="4400">
          <a:solidFill>
            <a:schemeClr val="bg1"/>
          </a:solidFill>
          <a:latin typeface="Constantia"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bg1"/>
          </a:solidFill>
          <a:latin typeface="Constantia"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bg1"/>
          </a:solidFill>
          <a:latin typeface="Constantia"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bg1"/>
          </a:solidFill>
          <a:latin typeface="Constantia"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bg1"/>
          </a:solidFill>
          <a:latin typeface="Constantia"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2"/>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86836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95401"/>
            <a:ext cx="8229600" cy="4830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457200" y="6367996"/>
            <a:ext cx="812800" cy="365125"/>
          </a:xfrm>
          <a:prstGeom prst="rect">
            <a:avLst/>
          </a:prstGeom>
        </p:spPr>
        <p:txBody>
          <a:bodyPr/>
          <a:lstStyle>
            <a:lvl1pPr>
              <a:defRPr sz="1100">
                <a:solidFill>
                  <a:schemeClr val="bg1">
                    <a:lumMod val="65000"/>
                  </a:schemeClr>
                </a:solidFill>
              </a:defRPr>
            </a:lvl1pPr>
          </a:lstStyle>
          <a:p>
            <a:fld id="{640C868A-3CA4-4A02-A58F-E3F56594932A}" type="datetimeFigureOut">
              <a:rPr lang="en-US" smtClean="0">
                <a:solidFill>
                  <a:prstClr val="white">
                    <a:lumMod val="65000"/>
                  </a:prstClr>
                </a:solidFill>
              </a:rPr>
              <a:pPr/>
              <a:t>9/1/21</a:t>
            </a:fld>
            <a:endParaRPr lang="en-US">
              <a:solidFill>
                <a:prstClr val="white">
                  <a:lumMod val="65000"/>
                </a:prstClr>
              </a:solidFill>
            </a:endParaRPr>
          </a:p>
        </p:txBody>
      </p:sp>
      <p:sp>
        <p:nvSpPr>
          <p:cNvPr id="8" name="Footer Placeholder 4"/>
          <p:cNvSpPr>
            <a:spLocks noGrp="1"/>
          </p:cNvSpPr>
          <p:nvPr>
            <p:ph type="ftr" sz="quarter" idx="3"/>
          </p:nvPr>
        </p:nvSpPr>
        <p:spPr>
          <a:xfrm>
            <a:off x="1371600" y="6367996"/>
            <a:ext cx="4876800" cy="365125"/>
          </a:xfrm>
          <a:prstGeom prst="rect">
            <a:avLst/>
          </a:prstGeom>
        </p:spPr>
        <p:txBody>
          <a:bodyPr/>
          <a:lstStyle>
            <a:lvl1pPr>
              <a:defRPr sz="1100">
                <a:solidFill>
                  <a:schemeClr val="bg1">
                    <a:lumMod val="65000"/>
                  </a:schemeClr>
                </a:solidFill>
              </a:defRPr>
            </a:lvl1pPr>
          </a:lstStyle>
          <a:p>
            <a:endParaRPr lang="en-US" dirty="0">
              <a:solidFill>
                <a:prstClr val="white">
                  <a:lumMod val="65000"/>
                </a:prstClr>
              </a:solidFill>
            </a:endParaRPr>
          </a:p>
        </p:txBody>
      </p:sp>
      <p:sp>
        <p:nvSpPr>
          <p:cNvPr id="9" name="Slide Number Placeholder 5"/>
          <p:cNvSpPr>
            <a:spLocks noGrp="1"/>
          </p:cNvSpPr>
          <p:nvPr>
            <p:ph type="sldNum" sz="quarter" idx="4"/>
          </p:nvPr>
        </p:nvSpPr>
        <p:spPr>
          <a:xfrm>
            <a:off x="6324600" y="6367996"/>
            <a:ext cx="609600" cy="365125"/>
          </a:xfrm>
          <a:prstGeom prst="rect">
            <a:avLst/>
          </a:prstGeom>
        </p:spPr>
        <p:txBody>
          <a:bodyPr/>
          <a:lstStyle>
            <a:lvl1pPr algn="r">
              <a:defRPr sz="1100">
                <a:solidFill>
                  <a:schemeClr val="bg1">
                    <a:lumMod val="65000"/>
                  </a:schemeClr>
                </a:solidFill>
              </a:defRPr>
            </a:lvl1pPr>
          </a:lstStyle>
          <a:p>
            <a:fld id="{0A34F8DD-7804-4F7D-91B6-26F9462BFA1A}" type="slidenum">
              <a:rPr lang="en-US" smtClean="0">
                <a:solidFill>
                  <a:prstClr val="white">
                    <a:lumMod val="65000"/>
                  </a:prstClr>
                </a:solidFill>
              </a:rPr>
              <a:pPr/>
              <a:t>‹#›</a:t>
            </a:fld>
            <a:endParaRPr lang="en-US">
              <a:solidFill>
                <a:prstClr val="white">
                  <a:lumMod val="65000"/>
                </a:prstClr>
              </a:solidFill>
            </a:endParaRPr>
          </a:p>
        </p:txBody>
      </p:sp>
    </p:spTree>
    <p:extLst>
      <p:ext uri="{BB962C8B-B14F-4D97-AF65-F5344CB8AC3E}">
        <p14:creationId xmlns:p14="http://schemas.microsoft.com/office/powerpoint/2010/main" val="7603562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spcBef>
          <a:spcPct val="0"/>
        </a:spcBef>
        <a:buNone/>
        <a:defRPr sz="2800" b="1" kern="1200">
          <a:solidFill>
            <a:schemeClr val="tx2"/>
          </a:solidFill>
          <a:latin typeface="Century Gothic" panose="020B0502020202020204" pitchFamily="34" charset="0"/>
          <a:ea typeface="+mj-ea"/>
          <a:cs typeface="+mj-cs"/>
        </a:defRPr>
      </a:lvl1pPr>
    </p:titleStyle>
    <p:bodyStyle>
      <a:lvl1pPr marL="342900" indent="-342900" algn="l" defTabSz="914400" rtl="0" eaLnBrk="1" latinLnBrk="0" hangingPunct="1">
        <a:spcBef>
          <a:spcPct val="20000"/>
        </a:spcBef>
        <a:buClr>
          <a:schemeClr val="accent3"/>
        </a:buClr>
        <a:buFont typeface="Arial" pitchFamily="34" charset="0"/>
        <a:buChar char="•"/>
        <a:defRPr sz="3200" kern="1200">
          <a:solidFill>
            <a:schemeClr val="tx1"/>
          </a:solidFill>
          <a:latin typeface="Garamond" panose="02020404030301010803" pitchFamily="18" charset="0"/>
          <a:ea typeface="+mn-ea"/>
          <a:cs typeface="+mn-cs"/>
        </a:defRPr>
      </a:lvl1pPr>
      <a:lvl2pPr marL="742950" indent="-285750" algn="l" defTabSz="914400" rtl="0" eaLnBrk="1" latinLnBrk="0" hangingPunct="1">
        <a:spcBef>
          <a:spcPct val="20000"/>
        </a:spcBef>
        <a:buClr>
          <a:schemeClr val="accent3"/>
        </a:buClr>
        <a:buFont typeface="Arial" pitchFamily="34" charset="0"/>
        <a:buChar char="–"/>
        <a:defRPr sz="2800" kern="1200">
          <a:solidFill>
            <a:schemeClr val="tx1"/>
          </a:solidFill>
          <a:latin typeface="Garamond" panose="02020404030301010803" pitchFamily="18" charset="0"/>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2400" kern="1200">
          <a:solidFill>
            <a:schemeClr val="tx1"/>
          </a:solidFill>
          <a:latin typeface="Garamond" panose="02020404030301010803" pitchFamily="18" charset="0"/>
          <a:ea typeface="+mn-ea"/>
          <a:cs typeface="+mn-cs"/>
        </a:defRPr>
      </a:lvl3pPr>
      <a:lvl4pPr marL="1600200" indent="-228600" algn="l" defTabSz="914400" rtl="0" eaLnBrk="1" latinLnBrk="0" hangingPunct="1">
        <a:spcBef>
          <a:spcPct val="20000"/>
        </a:spcBef>
        <a:buClr>
          <a:schemeClr val="accent3"/>
        </a:buClr>
        <a:buFont typeface="Arial" pitchFamily="34" charset="0"/>
        <a:buChar char="–"/>
        <a:defRPr sz="2000" kern="1200">
          <a:solidFill>
            <a:schemeClr val="tx1"/>
          </a:solidFill>
          <a:latin typeface="Garamond" panose="02020404030301010803" pitchFamily="18" charset="0"/>
          <a:ea typeface="+mn-ea"/>
          <a:cs typeface="+mn-cs"/>
        </a:defRPr>
      </a:lvl4pPr>
      <a:lvl5pPr marL="2057400" indent="-228600" algn="l" defTabSz="914400" rtl="0" eaLnBrk="1" latinLnBrk="0" hangingPunct="1">
        <a:spcBef>
          <a:spcPct val="20000"/>
        </a:spcBef>
        <a:buClr>
          <a:schemeClr val="accent3"/>
        </a:buClr>
        <a:buFont typeface="Arial" pitchFamily="34" charset="0"/>
        <a:buChar char="»"/>
        <a:defRPr sz="2000" kern="1200">
          <a:solidFill>
            <a:schemeClr val="tx1"/>
          </a:solidFill>
          <a:latin typeface="Garamond" panose="02020404030301010803"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7D2E8409-6BD8-4AD1-A89C-7B99373813CE}" type="datetimeFigureOut">
              <a:rPr lang="en-US" smtClean="0"/>
              <a:pPr/>
              <a:t>9/1/21</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ＭＳ Ｐゴシック" charset="0"/>
                <a:cs typeface="ＭＳ Ｐゴシック" charset="0"/>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4E8F5A41-8B11-4FDE-84A3-8D265C6A53F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1" fontAlgn="base" hangingPunct="1">
        <a:spcBef>
          <a:spcPct val="0"/>
        </a:spcBef>
        <a:spcAft>
          <a:spcPct val="0"/>
        </a:spcAft>
        <a:defRPr sz="4400" kern="1200">
          <a:solidFill>
            <a:schemeClr val="bg1"/>
          </a:solidFill>
          <a:latin typeface="+mj-lt"/>
          <a:ea typeface="ＭＳ Ｐゴシック" charset="0"/>
          <a:cs typeface="ＭＳ Ｐゴシック" charset="0"/>
        </a:defRPr>
      </a:lvl1pPr>
      <a:lvl2pPr algn="ctr" rtl="0" eaLnBrk="1" fontAlgn="base" hangingPunct="1">
        <a:spcBef>
          <a:spcPct val="0"/>
        </a:spcBef>
        <a:spcAft>
          <a:spcPct val="0"/>
        </a:spcAft>
        <a:defRPr sz="4400">
          <a:solidFill>
            <a:schemeClr val="bg1"/>
          </a:solidFill>
          <a:latin typeface="Constantia" charset="0"/>
          <a:ea typeface="ＭＳ Ｐゴシック" charset="0"/>
          <a:cs typeface="ＭＳ Ｐゴシック" charset="0"/>
        </a:defRPr>
      </a:lvl2pPr>
      <a:lvl3pPr algn="ctr" rtl="0" eaLnBrk="1" fontAlgn="base" hangingPunct="1">
        <a:spcBef>
          <a:spcPct val="0"/>
        </a:spcBef>
        <a:spcAft>
          <a:spcPct val="0"/>
        </a:spcAft>
        <a:defRPr sz="4400">
          <a:solidFill>
            <a:schemeClr val="bg1"/>
          </a:solidFill>
          <a:latin typeface="Constantia" charset="0"/>
          <a:ea typeface="ＭＳ Ｐゴシック" charset="0"/>
          <a:cs typeface="ＭＳ Ｐゴシック" charset="0"/>
        </a:defRPr>
      </a:lvl3pPr>
      <a:lvl4pPr algn="ctr" rtl="0" eaLnBrk="1" fontAlgn="base" hangingPunct="1">
        <a:spcBef>
          <a:spcPct val="0"/>
        </a:spcBef>
        <a:spcAft>
          <a:spcPct val="0"/>
        </a:spcAft>
        <a:defRPr sz="4400">
          <a:solidFill>
            <a:schemeClr val="bg1"/>
          </a:solidFill>
          <a:latin typeface="Constantia" charset="0"/>
          <a:ea typeface="ＭＳ Ｐゴシック" charset="0"/>
          <a:cs typeface="ＭＳ Ｐゴシック" charset="0"/>
        </a:defRPr>
      </a:lvl4pPr>
      <a:lvl5pPr algn="ctr" rtl="0" eaLnBrk="1" fontAlgn="base" hangingPunct="1">
        <a:spcBef>
          <a:spcPct val="0"/>
        </a:spcBef>
        <a:spcAft>
          <a:spcPct val="0"/>
        </a:spcAft>
        <a:defRPr sz="4400">
          <a:solidFill>
            <a:schemeClr val="bg1"/>
          </a:solidFill>
          <a:latin typeface="Constantia"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bg1"/>
          </a:solidFill>
          <a:latin typeface="Constantia"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bg1"/>
          </a:solidFill>
          <a:latin typeface="Constantia"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bg1"/>
          </a:solidFill>
          <a:latin typeface="Constantia"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bg1"/>
          </a:solidFill>
          <a:latin typeface="Constantia"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2"/>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7D2E8409-6BD8-4AD1-A89C-7B99373813CE}" type="datetimeFigureOut">
              <a:rPr lang="en-US" smtClean="0"/>
              <a:pPr/>
              <a:t>9/1/21</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ＭＳ Ｐゴシック" charset="0"/>
                <a:cs typeface="ＭＳ Ｐゴシック" charset="0"/>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4E8F5A41-8B11-4FDE-84A3-8D265C6A53F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eaLnBrk="1" fontAlgn="base" hangingPunct="1">
        <a:spcBef>
          <a:spcPct val="0"/>
        </a:spcBef>
        <a:spcAft>
          <a:spcPct val="0"/>
        </a:spcAft>
        <a:defRPr sz="4400" kern="1200">
          <a:solidFill>
            <a:schemeClr val="bg1"/>
          </a:solidFill>
          <a:latin typeface="+mj-lt"/>
          <a:ea typeface="ＭＳ Ｐゴシック" charset="0"/>
          <a:cs typeface="ＭＳ Ｐゴシック" charset="0"/>
        </a:defRPr>
      </a:lvl1pPr>
      <a:lvl2pPr algn="ctr" rtl="0" eaLnBrk="1" fontAlgn="base" hangingPunct="1">
        <a:spcBef>
          <a:spcPct val="0"/>
        </a:spcBef>
        <a:spcAft>
          <a:spcPct val="0"/>
        </a:spcAft>
        <a:defRPr sz="4400">
          <a:solidFill>
            <a:schemeClr val="bg1"/>
          </a:solidFill>
          <a:latin typeface="Constantia" charset="0"/>
          <a:ea typeface="ＭＳ Ｐゴシック" charset="0"/>
          <a:cs typeface="ＭＳ Ｐゴシック" charset="0"/>
        </a:defRPr>
      </a:lvl2pPr>
      <a:lvl3pPr algn="ctr" rtl="0" eaLnBrk="1" fontAlgn="base" hangingPunct="1">
        <a:spcBef>
          <a:spcPct val="0"/>
        </a:spcBef>
        <a:spcAft>
          <a:spcPct val="0"/>
        </a:spcAft>
        <a:defRPr sz="4400">
          <a:solidFill>
            <a:schemeClr val="bg1"/>
          </a:solidFill>
          <a:latin typeface="Constantia" charset="0"/>
          <a:ea typeface="ＭＳ Ｐゴシック" charset="0"/>
          <a:cs typeface="ＭＳ Ｐゴシック" charset="0"/>
        </a:defRPr>
      </a:lvl3pPr>
      <a:lvl4pPr algn="ctr" rtl="0" eaLnBrk="1" fontAlgn="base" hangingPunct="1">
        <a:spcBef>
          <a:spcPct val="0"/>
        </a:spcBef>
        <a:spcAft>
          <a:spcPct val="0"/>
        </a:spcAft>
        <a:defRPr sz="4400">
          <a:solidFill>
            <a:schemeClr val="bg1"/>
          </a:solidFill>
          <a:latin typeface="Constantia" charset="0"/>
          <a:ea typeface="ＭＳ Ｐゴシック" charset="0"/>
          <a:cs typeface="ＭＳ Ｐゴシック" charset="0"/>
        </a:defRPr>
      </a:lvl4pPr>
      <a:lvl5pPr algn="ctr" rtl="0" eaLnBrk="1" fontAlgn="base" hangingPunct="1">
        <a:spcBef>
          <a:spcPct val="0"/>
        </a:spcBef>
        <a:spcAft>
          <a:spcPct val="0"/>
        </a:spcAft>
        <a:defRPr sz="4400">
          <a:solidFill>
            <a:schemeClr val="bg1"/>
          </a:solidFill>
          <a:latin typeface="Constantia"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bg1"/>
          </a:solidFill>
          <a:latin typeface="Constantia"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bg1"/>
          </a:solidFill>
          <a:latin typeface="Constantia"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bg1"/>
          </a:solidFill>
          <a:latin typeface="Constantia"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bg1"/>
          </a:solidFill>
          <a:latin typeface="Constantia"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2"/>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7D2E8409-6BD8-4AD1-A89C-7B99373813CE}" type="datetimeFigureOut">
              <a:rPr lang="en-US" smtClean="0"/>
              <a:pPr/>
              <a:t>9/1/21</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ＭＳ Ｐゴシック" charset="0"/>
                <a:cs typeface="ＭＳ Ｐゴシック" charset="0"/>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4E8F5A41-8B11-4FDE-84A3-8D265C6A53F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rtl="0" eaLnBrk="1" fontAlgn="base" hangingPunct="1">
        <a:spcBef>
          <a:spcPct val="0"/>
        </a:spcBef>
        <a:spcAft>
          <a:spcPct val="0"/>
        </a:spcAft>
        <a:defRPr sz="4400" kern="1200">
          <a:solidFill>
            <a:schemeClr val="bg1"/>
          </a:solidFill>
          <a:latin typeface="+mj-lt"/>
          <a:ea typeface="ＭＳ Ｐゴシック" charset="0"/>
          <a:cs typeface="ＭＳ Ｐゴシック" charset="0"/>
        </a:defRPr>
      </a:lvl1pPr>
      <a:lvl2pPr algn="ctr" rtl="0" eaLnBrk="1" fontAlgn="base" hangingPunct="1">
        <a:spcBef>
          <a:spcPct val="0"/>
        </a:spcBef>
        <a:spcAft>
          <a:spcPct val="0"/>
        </a:spcAft>
        <a:defRPr sz="4400">
          <a:solidFill>
            <a:schemeClr val="bg1"/>
          </a:solidFill>
          <a:latin typeface="Constantia" charset="0"/>
          <a:ea typeface="ＭＳ Ｐゴシック" charset="0"/>
          <a:cs typeface="ＭＳ Ｐゴシック" charset="0"/>
        </a:defRPr>
      </a:lvl2pPr>
      <a:lvl3pPr algn="ctr" rtl="0" eaLnBrk="1" fontAlgn="base" hangingPunct="1">
        <a:spcBef>
          <a:spcPct val="0"/>
        </a:spcBef>
        <a:spcAft>
          <a:spcPct val="0"/>
        </a:spcAft>
        <a:defRPr sz="4400">
          <a:solidFill>
            <a:schemeClr val="bg1"/>
          </a:solidFill>
          <a:latin typeface="Constantia" charset="0"/>
          <a:ea typeface="ＭＳ Ｐゴシック" charset="0"/>
          <a:cs typeface="ＭＳ Ｐゴシック" charset="0"/>
        </a:defRPr>
      </a:lvl3pPr>
      <a:lvl4pPr algn="ctr" rtl="0" eaLnBrk="1" fontAlgn="base" hangingPunct="1">
        <a:spcBef>
          <a:spcPct val="0"/>
        </a:spcBef>
        <a:spcAft>
          <a:spcPct val="0"/>
        </a:spcAft>
        <a:defRPr sz="4400">
          <a:solidFill>
            <a:schemeClr val="bg1"/>
          </a:solidFill>
          <a:latin typeface="Constantia" charset="0"/>
          <a:ea typeface="ＭＳ Ｐゴシック" charset="0"/>
          <a:cs typeface="ＭＳ Ｐゴシック" charset="0"/>
        </a:defRPr>
      </a:lvl4pPr>
      <a:lvl5pPr algn="ctr" rtl="0" eaLnBrk="1" fontAlgn="base" hangingPunct="1">
        <a:spcBef>
          <a:spcPct val="0"/>
        </a:spcBef>
        <a:spcAft>
          <a:spcPct val="0"/>
        </a:spcAft>
        <a:defRPr sz="4400">
          <a:solidFill>
            <a:schemeClr val="bg1"/>
          </a:solidFill>
          <a:latin typeface="Constantia"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bg1"/>
          </a:solidFill>
          <a:latin typeface="Constantia"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bg1"/>
          </a:solidFill>
          <a:latin typeface="Constantia"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bg1"/>
          </a:solidFill>
          <a:latin typeface="Constantia"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bg1"/>
          </a:solidFill>
          <a:latin typeface="Constantia"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2"/>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7D2E8409-6BD8-4AD1-A89C-7B99373813CE}" type="datetimeFigureOut">
              <a:rPr lang="en-US" smtClean="0"/>
              <a:pPr/>
              <a:t>9/1/21</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ＭＳ Ｐゴシック" charset="0"/>
                <a:cs typeface="ＭＳ Ｐゴシック" charset="0"/>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4E8F5A41-8B11-4FDE-84A3-8D265C6A53F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rtl="0" eaLnBrk="1" fontAlgn="base" hangingPunct="1">
        <a:spcBef>
          <a:spcPct val="0"/>
        </a:spcBef>
        <a:spcAft>
          <a:spcPct val="0"/>
        </a:spcAft>
        <a:defRPr sz="4400" kern="1200">
          <a:solidFill>
            <a:schemeClr val="bg1"/>
          </a:solidFill>
          <a:latin typeface="+mj-lt"/>
          <a:ea typeface="ＭＳ Ｐゴシック" charset="0"/>
          <a:cs typeface="ＭＳ Ｐゴシック" charset="0"/>
        </a:defRPr>
      </a:lvl1pPr>
      <a:lvl2pPr algn="ctr" rtl="0" eaLnBrk="1" fontAlgn="base" hangingPunct="1">
        <a:spcBef>
          <a:spcPct val="0"/>
        </a:spcBef>
        <a:spcAft>
          <a:spcPct val="0"/>
        </a:spcAft>
        <a:defRPr sz="4400">
          <a:solidFill>
            <a:schemeClr val="bg1"/>
          </a:solidFill>
          <a:latin typeface="Constantia" charset="0"/>
          <a:ea typeface="ＭＳ Ｐゴシック" charset="0"/>
          <a:cs typeface="ＭＳ Ｐゴシック" charset="0"/>
        </a:defRPr>
      </a:lvl2pPr>
      <a:lvl3pPr algn="ctr" rtl="0" eaLnBrk="1" fontAlgn="base" hangingPunct="1">
        <a:spcBef>
          <a:spcPct val="0"/>
        </a:spcBef>
        <a:spcAft>
          <a:spcPct val="0"/>
        </a:spcAft>
        <a:defRPr sz="4400">
          <a:solidFill>
            <a:schemeClr val="bg1"/>
          </a:solidFill>
          <a:latin typeface="Constantia" charset="0"/>
          <a:ea typeface="ＭＳ Ｐゴシック" charset="0"/>
          <a:cs typeface="ＭＳ Ｐゴシック" charset="0"/>
        </a:defRPr>
      </a:lvl3pPr>
      <a:lvl4pPr algn="ctr" rtl="0" eaLnBrk="1" fontAlgn="base" hangingPunct="1">
        <a:spcBef>
          <a:spcPct val="0"/>
        </a:spcBef>
        <a:spcAft>
          <a:spcPct val="0"/>
        </a:spcAft>
        <a:defRPr sz="4400">
          <a:solidFill>
            <a:schemeClr val="bg1"/>
          </a:solidFill>
          <a:latin typeface="Constantia" charset="0"/>
          <a:ea typeface="ＭＳ Ｐゴシック" charset="0"/>
          <a:cs typeface="ＭＳ Ｐゴシック" charset="0"/>
        </a:defRPr>
      </a:lvl4pPr>
      <a:lvl5pPr algn="ctr" rtl="0" eaLnBrk="1" fontAlgn="base" hangingPunct="1">
        <a:spcBef>
          <a:spcPct val="0"/>
        </a:spcBef>
        <a:spcAft>
          <a:spcPct val="0"/>
        </a:spcAft>
        <a:defRPr sz="4400">
          <a:solidFill>
            <a:schemeClr val="bg1"/>
          </a:solidFill>
          <a:latin typeface="Constantia"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bg1"/>
          </a:solidFill>
          <a:latin typeface="Constantia"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bg1"/>
          </a:solidFill>
          <a:latin typeface="Constantia"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bg1"/>
          </a:solidFill>
          <a:latin typeface="Constantia"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bg1"/>
          </a:solidFill>
          <a:latin typeface="Constantia"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2"/>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53.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chart" Target="../charts/char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chart" Target="../charts/char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64.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hyperlink" Target="http://www.floridarti.usf.edu/resources/topic/chronic_absenteeism/index.html" TargetMode="External"/><Relationship Id="rId2" Type="http://schemas.openxmlformats.org/officeDocument/2006/relationships/notesSlide" Target="../notesSlides/notesSlide28.xml"/><Relationship Id="rId1" Type="http://schemas.openxmlformats.org/officeDocument/2006/relationships/slideLayout" Target="../slideLayouts/slideLayout15.xml"/><Relationship Id="rId4" Type="http://schemas.openxmlformats.org/officeDocument/2006/relationships/image" Target="../media/image42.jpeg"/></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Chronic Absenteeism Equity Profile</a:t>
            </a:r>
          </a:p>
        </p:txBody>
      </p:sp>
      <p:sp>
        <p:nvSpPr>
          <p:cNvPr id="3" name="Subtitle 2"/>
          <p:cNvSpPr>
            <a:spLocks noGrp="1"/>
          </p:cNvSpPr>
          <p:nvPr>
            <p:ph type="subTitle" idx="1"/>
          </p:nvPr>
        </p:nvSpPr>
        <p:spPr/>
        <p:txBody>
          <a:bodyPr/>
          <a:lstStyle/>
          <a:p>
            <a:r>
              <a:rPr lang="en-US" dirty="0"/>
              <a:t>Amber </a:t>
            </a:r>
            <a:r>
              <a:rPr lang="en-US" dirty="0" err="1"/>
              <a:t>Humm</a:t>
            </a:r>
            <a:r>
              <a:rPr lang="en-US" dirty="0"/>
              <a:t> Brundage</a:t>
            </a:r>
          </a:p>
          <a:p>
            <a:r>
              <a:rPr lang="en-US" dirty="0"/>
              <a:t>abrundage@mail.usf.edu</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384304"/>
            <a:ext cx="8229600" cy="4678363"/>
          </a:xfrm>
        </p:spPr>
        <p:txBody>
          <a:bodyPr>
            <a:normAutofit/>
          </a:bodyPr>
          <a:lstStyle/>
          <a:p>
            <a:r>
              <a:rPr lang="en-US" sz="2800" dirty="0">
                <a:solidFill>
                  <a:srgbClr val="000000"/>
                </a:solidFill>
                <a:latin typeface="+mn-lt"/>
              </a:rPr>
              <a:t>Disproportionality based on the </a:t>
            </a:r>
            <a:r>
              <a:rPr lang="en-US" sz="2800" u="sng" dirty="0">
                <a:solidFill>
                  <a:srgbClr val="000000"/>
                </a:solidFill>
                <a:latin typeface="+mn-lt"/>
              </a:rPr>
              <a:t>number of students </a:t>
            </a:r>
            <a:r>
              <a:rPr lang="en-US" sz="2800" dirty="0">
                <a:solidFill>
                  <a:srgbClr val="000000"/>
                </a:solidFill>
                <a:latin typeface="+mn-lt"/>
              </a:rPr>
              <a:t>who are chronically absent</a:t>
            </a:r>
          </a:p>
          <a:p>
            <a:pPr lvl="1"/>
            <a:r>
              <a:rPr lang="en-US" sz="2400" dirty="0">
                <a:solidFill>
                  <a:srgbClr val="000000"/>
                </a:solidFill>
                <a:latin typeface="+mn-lt"/>
              </a:rPr>
              <a:t>Background formula provides a cut-off for the student composition value</a:t>
            </a:r>
          </a:p>
          <a:p>
            <a:pPr lvl="1"/>
            <a:r>
              <a:rPr lang="en-US" sz="2400" dirty="0">
                <a:solidFill>
                  <a:srgbClr val="000000"/>
                </a:solidFill>
                <a:latin typeface="+mn-lt"/>
              </a:rPr>
              <a:t>If the student composition is too high, the cell will turn red</a:t>
            </a:r>
          </a:p>
          <a:p>
            <a:pPr lvl="2">
              <a:buNone/>
            </a:pPr>
            <a:endParaRPr lang="en-US" sz="2000" dirty="0">
              <a:solidFill>
                <a:srgbClr val="000000"/>
              </a:solidFill>
              <a:latin typeface="+mn-lt"/>
            </a:endParaRPr>
          </a:p>
        </p:txBody>
      </p:sp>
      <p:sp>
        <p:nvSpPr>
          <p:cNvPr id="3" name="Title 2"/>
          <p:cNvSpPr>
            <a:spLocks noGrp="1"/>
          </p:cNvSpPr>
          <p:nvPr>
            <p:ph type="title"/>
          </p:nvPr>
        </p:nvSpPr>
        <p:spPr>
          <a:xfrm>
            <a:off x="258896" y="230575"/>
            <a:ext cx="8229600" cy="1020763"/>
          </a:xfrm>
        </p:spPr>
        <p:txBody>
          <a:bodyPr>
            <a:normAutofit fontScale="90000"/>
          </a:bodyPr>
          <a:lstStyle/>
          <a:p>
            <a:r>
              <a:rPr lang="en-US" b="0" dirty="0"/>
              <a:t>Q1: Are outcomes equitable for all groups?</a:t>
            </a:r>
            <a:br>
              <a:rPr lang="en-US" dirty="0"/>
            </a:br>
            <a:r>
              <a:rPr lang="en-US" dirty="0"/>
              <a:t>Method 1: Student Composition</a:t>
            </a:r>
            <a:br>
              <a:rPr lang="en-US" dirty="0"/>
            </a:br>
            <a:endParaRPr lang="en-US" sz="2400" b="0" dirty="0"/>
          </a:p>
        </p:txBody>
      </p:sp>
      <p:grpSp>
        <p:nvGrpSpPr>
          <p:cNvPr id="2" name="Group 4" descr="Pie chart showing that African American students are more chronically absent than all other students"/>
          <p:cNvGrpSpPr/>
          <p:nvPr/>
        </p:nvGrpSpPr>
        <p:grpSpPr>
          <a:xfrm>
            <a:off x="838202" y="3801069"/>
            <a:ext cx="7391398" cy="3059480"/>
            <a:chOff x="1592280" y="4171716"/>
            <a:chExt cx="8628752" cy="2440012"/>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776854">
              <a:off x="4580602" y="3860579"/>
              <a:ext cx="2225089" cy="3118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592280" y="5875349"/>
              <a:ext cx="2624275" cy="736379"/>
            </a:xfrm>
            <a:prstGeom prst="rect">
              <a:avLst/>
            </a:prstGeom>
            <a:noFill/>
          </p:spPr>
          <p:txBody>
            <a:bodyPr wrap="square" rtlCol="0">
              <a:spAutoFit/>
            </a:bodyPr>
            <a:lstStyle/>
            <a:p>
              <a:pPr algn="ctr"/>
              <a:r>
                <a:rPr lang="en-US" b="1" dirty="0">
                  <a:solidFill>
                    <a:srgbClr val="000000"/>
                  </a:solidFill>
                </a:rPr>
                <a:t>All other students who are chronically absent</a:t>
              </a:r>
            </a:p>
          </p:txBody>
        </p:sp>
        <p:cxnSp>
          <p:nvCxnSpPr>
            <p:cNvPr id="8" name="Straight Arrow Connector 7"/>
            <p:cNvCxnSpPr/>
            <p:nvPr/>
          </p:nvCxnSpPr>
          <p:spPr bwMode="auto">
            <a:xfrm flipV="1">
              <a:off x="3854590" y="5707503"/>
              <a:ext cx="336551" cy="224224"/>
            </a:xfrm>
            <a:prstGeom prst="straightConnector1">
              <a:avLst/>
            </a:prstGeom>
            <a:noFill/>
            <a:ln w="28575" cap="flat" cmpd="sng" algn="ctr">
              <a:solidFill>
                <a:srgbClr val="00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8"/>
            <p:cNvSpPr txBox="1"/>
            <p:nvPr/>
          </p:nvSpPr>
          <p:spPr>
            <a:xfrm>
              <a:off x="7924337" y="4171716"/>
              <a:ext cx="2296695" cy="736379"/>
            </a:xfrm>
            <a:prstGeom prst="rect">
              <a:avLst/>
            </a:prstGeom>
            <a:noFill/>
          </p:spPr>
          <p:txBody>
            <a:bodyPr wrap="square" rtlCol="0">
              <a:spAutoFit/>
            </a:bodyPr>
            <a:lstStyle/>
            <a:p>
              <a:pPr algn="ctr"/>
              <a:r>
                <a:rPr lang="en-US" b="1" dirty="0">
                  <a:solidFill>
                    <a:srgbClr val="000000"/>
                  </a:solidFill>
                </a:rPr>
                <a:t>African American students who are chronically absent</a:t>
              </a:r>
            </a:p>
          </p:txBody>
        </p:sp>
        <p:cxnSp>
          <p:nvCxnSpPr>
            <p:cNvPr id="10" name="Straight Arrow Connector 9"/>
            <p:cNvCxnSpPr/>
            <p:nvPr/>
          </p:nvCxnSpPr>
          <p:spPr bwMode="auto">
            <a:xfrm flipH="1">
              <a:off x="7008111" y="4339601"/>
              <a:ext cx="660399" cy="396557"/>
            </a:xfrm>
            <a:prstGeom prst="straightConnector1">
              <a:avLst/>
            </a:prstGeom>
            <a:noFill/>
            <a:ln w="28575" cap="flat" cmpd="sng" algn="ctr">
              <a:solidFill>
                <a:srgbClr val="00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728669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Expected range"/>
          <p:cNvSpPr/>
          <p:nvPr/>
        </p:nvSpPr>
        <p:spPr>
          <a:xfrm>
            <a:off x="3709014" y="3486729"/>
            <a:ext cx="1396387" cy="3371273"/>
          </a:xfrm>
          <a:prstGeom prst="rect">
            <a:avLst/>
          </a:pr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138020" y="206884"/>
            <a:ext cx="8229600" cy="1020763"/>
          </a:xfrm>
        </p:spPr>
        <p:txBody>
          <a:bodyPr>
            <a:normAutofit fontScale="90000"/>
          </a:bodyPr>
          <a:lstStyle/>
          <a:p>
            <a:r>
              <a:rPr lang="en-US" b="0" dirty="0">
                <a:solidFill>
                  <a:srgbClr val="0070C0"/>
                </a:solidFill>
              </a:rPr>
              <a:t>Q1: Are outcomes equitable for all groups?</a:t>
            </a:r>
            <a:br>
              <a:rPr lang="en-US" dirty="0">
                <a:solidFill>
                  <a:srgbClr val="0070C0"/>
                </a:solidFill>
              </a:rPr>
            </a:br>
            <a:r>
              <a:rPr lang="en-US" dirty="0">
                <a:solidFill>
                  <a:srgbClr val="0070C0"/>
                </a:solidFill>
              </a:rPr>
              <a:t>Student Composition &amp; the E-formula</a:t>
            </a:r>
            <a:br>
              <a:rPr lang="en-US" dirty="0">
                <a:solidFill>
                  <a:srgbClr val="0070C0"/>
                </a:solidFill>
              </a:rPr>
            </a:br>
            <a:endParaRPr lang="en-US" dirty="0"/>
          </a:p>
        </p:txBody>
      </p:sp>
      <p:sp>
        <p:nvSpPr>
          <p:cNvPr id="3" name="Content Placeholder 2"/>
          <p:cNvSpPr>
            <a:spLocks noGrp="1"/>
          </p:cNvSpPr>
          <p:nvPr>
            <p:ph idx="1"/>
          </p:nvPr>
        </p:nvSpPr>
        <p:spPr>
          <a:xfrm>
            <a:off x="282578" y="1243031"/>
            <a:ext cx="8229601" cy="4282442"/>
          </a:xfrm>
        </p:spPr>
        <p:txBody>
          <a:bodyPr>
            <a:normAutofit/>
          </a:bodyPr>
          <a:lstStyle/>
          <a:p>
            <a:r>
              <a:rPr lang="en-US" sz="2800" dirty="0">
                <a:solidFill>
                  <a:srgbClr val="000000"/>
                </a:solidFill>
                <a:latin typeface="+mn-lt"/>
              </a:rPr>
              <a:t>A background formula checks to see if the student composition for a racial group is within “expected” boundaries </a:t>
            </a:r>
            <a:r>
              <a:rPr lang="en-US" sz="1800" i="1" dirty="0">
                <a:solidFill>
                  <a:srgbClr val="000000"/>
                </a:solidFill>
                <a:latin typeface="+mn-lt"/>
              </a:rPr>
              <a:t>(standard error from the mean)</a:t>
            </a:r>
          </a:p>
          <a:p>
            <a:pPr lvl="1"/>
            <a:r>
              <a:rPr lang="en-US" sz="2400" dirty="0">
                <a:solidFill>
                  <a:srgbClr val="000000"/>
                </a:solidFill>
                <a:latin typeface="+mn-lt"/>
              </a:rPr>
              <a:t>Considers the total number of chronically absent students at your school, and the size of the demographic group</a:t>
            </a:r>
          </a:p>
        </p:txBody>
      </p:sp>
      <p:pic>
        <p:nvPicPr>
          <p:cNvPr id="1026" name="Picture 2" descr="Chart of racial group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4864" y="3528224"/>
            <a:ext cx="4434537" cy="2872576"/>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C183D7F6-B498-43B3-948B-1728B52AA6E4}">
                <adec:decorative xmlns:adec="http://schemas.microsoft.com/office/drawing/2017/decorative" val="1"/>
              </a:ext>
            </a:extLst>
          </p:cNvPr>
          <p:cNvSpPr/>
          <p:nvPr/>
        </p:nvSpPr>
        <p:spPr>
          <a:xfrm>
            <a:off x="4598494" y="4389760"/>
            <a:ext cx="202106" cy="152400"/>
          </a:xfrm>
          <a:prstGeom prst="ellipse">
            <a:avLst/>
          </a:prstGeom>
          <a:solidFill>
            <a:srgbClr val="FF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 name="Straight Arrow Connector 8">
            <a:extLst>
              <a:ext uri="{C183D7F6-B498-43B3-948B-1728B52AA6E4}">
                <adec:decorative xmlns:adec="http://schemas.microsoft.com/office/drawing/2017/decorative" val="1"/>
              </a:ext>
            </a:extLst>
          </p:cNvPr>
          <p:cNvCxnSpPr/>
          <p:nvPr/>
        </p:nvCxnSpPr>
        <p:spPr>
          <a:xfrm flipH="1">
            <a:off x="4951014" y="3932567"/>
            <a:ext cx="1066800" cy="45066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076950" y="3551873"/>
            <a:ext cx="2381250" cy="1477328"/>
          </a:xfrm>
          <a:prstGeom prst="rect">
            <a:avLst/>
          </a:prstGeom>
          <a:noFill/>
        </p:spPr>
        <p:txBody>
          <a:bodyPr wrap="square" rtlCol="0">
            <a:spAutoFit/>
          </a:bodyPr>
          <a:lstStyle/>
          <a:p>
            <a:pPr algn="ctr"/>
            <a:r>
              <a:rPr lang="en-US" dirty="0">
                <a:solidFill>
                  <a:srgbClr val="000000"/>
                </a:solidFill>
              </a:rPr>
              <a:t>Student Composition value: This is OK – it falls within an expected range. </a:t>
            </a:r>
          </a:p>
          <a:p>
            <a:pPr algn="ctr"/>
            <a:r>
              <a:rPr lang="en-US" dirty="0">
                <a:solidFill>
                  <a:srgbClr val="000000"/>
                </a:solidFill>
              </a:rPr>
              <a:t>(cell stays green)</a:t>
            </a:r>
          </a:p>
        </p:txBody>
      </p:sp>
      <p:sp>
        <p:nvSpPr>
          <p:cNvPr id="13" name="Oval 12">
            <a:extLst>
              <a:ext uri="{C183D7F6-B498-43B3-948B-1728B52AA6E4}">
                <adec:decorative xmlns:adec="http://schemas.microsoft.com/office/drawing/2017/decorative" val="1"/>
              </a:ext>
            </a:extLst>
          </p:cNvPr>
          <p:cNvSpPr/>
          <p:nvPr/>
        </p:nvSpPr>
        <p:spPr>
          <a:xfrm>
            <a:off x="5715001" y="5685160"/>
            <a:ext cx="202106" cy="152400"/>
          </a:xfrm>
          <a:prstGeom prst="ellipse">
            <a:avLst/>
          </a:prstGeom>
          <a:solidFill>
            <a:srgbClr val="FF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TextBox 13"/>
          <p:cNvSpPr txBox="1"/>
          <p:nvPr/>
        </p:nvSpPr>
        <p:spPr>
          <a:xfrm>
            <a:off x="6705600" y="5105402"/>
            <a:ext cx="1905000" cy="646331"/>
          </a:xfrm>
          <a:prstGeom prst="rect">
            <a:avLst/>
          </a:prstGeom>
          <a:noFill/>
        </p:spPr>
        <p:txBody>
          <a:bodyPr wrap="square" rtlCol="0">
            <a:spAutoFit/>
          </a:bodyPr>
          <a:lstStyle/>
          <a:p>
            <a:pPr algn="ctr"/>
            <a:r>
              <a:rPr lang="en-US" dirty="0">
                <a:solidFill>
                  <a:srgbClr val="000000"/>
                </a:solidFill>
              </a:rPr>
              <a:t>This is not. </a:t>
            </a:r>
          </a:p>
          <a:p>
            <a:pPr algn="ctr"/>
            <a:r>
              <a:rPr lang="en-US" dirty="0">
                <a:solidFill>
                  <a:srgbClr val="000000"/>
                </a:solidFill>
              </a:rPr>
              <a:t>(cell turns red)</a:t>
            </a:r>
          </a:p>
        </p:txBody>
      </p:sp>
      <p:cxnSp>
        <p:nvCxnSpPr>
          <p:cNvPr id="16" name="Straight Arrow Connector 15">
            <a:extLst>
              <a:ext uri="{C183D7F6-B498-43B3-948B-1728B52AA6E4}">
                <adec:decorative xmlns:adec="http://schemas.microsoft.com/office/drawing/2017/decorative" val="1"/>
              </a:ext>
            </a:extLst>
          </p:cNvPr>
          <p:cNvCxnSpPr/>
          <p:nvPr/>
        </p:nvCxnSpPr>
        <p:spPr>
          <a:xfrm flipH="1">
            <a:off x="5979714" y="5253367"/>
            <a:ext cx="1066800" cy="45066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3992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par>
                          <p:cTn id="15" fill="hold">
                            <p:stCondLst>
                              <p:cond delay="2000"/>
                            </p:stCondLst>
                            <p:childTnLst>
                              <p:par>
                                <p:cTn id="16" presetID="2" presetClass="entr" presetSubtype="2" fill="hold" grpId="0" nodeType="afterEffect">
                                  <p:stCondLst>
                                    <p:cond delay="50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1+#ppt_w/2"/>
                                          </p:val>
                                        </p:tav>
                                        <p:tav tm="100000">
                                          <p:val>
                                            <p:strVal val="#ppt_x"/>
                                          </p:val>
                                        </p:tav>
                                      </p:tavLst>
                                    </p:anim>
                                    <p:anim calcmode="lin" valueType="num">
                                      <p:cBhvr additive="base">
                                        <p:cTn id="19" dur="500" fill="hold"/>
                                        <p:tgtEl>
                                          <p:spTgt spid="13"/>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10" presetClass="entr" presetSubtype="0" fill="hold" nodeType="afterEffect">
                                  <p:stCondLst>
                                    <p:cond delay="25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P spid="13" grpId="0" animBg="1"/>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the e-Formula?</a:t>
            </a:r>
          </a:p>
        </p:txBody>
      </p:sp>
      <p:sp>
        <p:nvSpPr>
          <p:cNvPr id="3" name="Content Placeholder 2"/>
          <p:cNvSpPr>
            <a:spLocks noGrp="1"/>
          </p:cNvSpPr>
          <p:nvPr>
            <p:ph idx="1"/>
          </p:nvPr>
        </p:nvSpPr>
        <p:spPr/>
        <p:txBody>
          <a:bodyPr/>
          <a:lstStyle/>
          <a:p>
            <a:pPr>
              <a:spcBef>
                <a:spcPts val="1800"/>
              </a:spcBef>
            </a:pPr>
            <a:r>
              <a:rPr lang="en-US" dirty="0">
                <a:solidFill>
                  <a:srgbClr val="000000"/>
                </a:solidFill>
                <a:latin typeface="+mn-lt"/>
              </a:rPr>
              <a:t>Can be used with very small groups</a:t>
            </a:r>
          </a:p>
          <a:p>
            <a:pPr>
              <a:spcBef>
                <a:spcPts val="1800"/>
              </a:spcBef>
            </a:pPr>
            <a:r>
              <a:rPr lang="en-US" dirty="0">
                <a:solidFill>
                  <a:srgbClr val="000000"/>
                </a:solidFill>
                <a:latin typeface="+mn-lt"/>
              </a:rPr>
              <a:t>Is </a:t>
            </a:r>
            <a:r>
              <a:rPr lang="en-US" b="1" u="sng" dirty="0">
                <a:solidFill>
                  <a:srgbClr val="000000"/>
                </a:solidFill>
                <a:latin typeface="+mn-lt"/>
              </a:rPr>
              <a:t>not</a:t>
            </a:r>
            <a:r>
              <a:rPr lang="en-US" dirty="0">
                <a:solidFill>
                  <a:srgbClr val="000000"/>
                </a:solidFill>
                <a:latin typeface="+mn-lt"/>
              </a:rPr>
              <a:t> impacted by students who have multiple absences</a:t>
            </a:r>
          </a:p>
          <a:p>
            <a:pPr>
              <a:spcBef>
                <a:spcPts val="1800"/>
              </a:spcBef>
            </a:pPr>
            <a:r>
              <a:rPr lang="en-US" dirty="0">
                <a:solidFill>
                  <a:srgbClr val="000000"/>
                </a:solidFill>
                <a:latin typeface="+mn-lt"/>
              </a:rPr>
              <a:t>Reduces the likelihood that a group will be falsely identified as having disproportionate outcomes</a:t>
            </a:r>
          </a:p>
          <a:p>
            <a:pPr>
              <a:spcBef>
                <a:spcPts val="1800"/>
              </a:spcBef>
            </a:pPr>
            <a:r>
              <a:rPr lang="en-US" dirty="0">
                <a:solidFill>
                  <a:srgbClr val="000000"/>
                </a:solidFill>
                <a:latin typeface="+mn-lt"/>
              </a:rPr>
              <a:t>Recommended by OSEP’s IDEA Center </a:t>
            </a:r>
          </a:p>
        </p:txBody>
      </p:sp>
    </p:spTree>
    <p:extLst>
      <p:ext uri="{BB962C8B-B14F-4D97-AF65-F5344CB8AC3E}">
        <p14:creationId xmlns:p14="http://schemas.microsoft.com/office/powerpoint/2010/main" val="8725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76200"/>
            <a:ext cx="8229600" cy="1020763"/>
          </a:xfrm>
        </p:spPr>
        <p:txBody>
          <a:bodyPr/>
          <a:lstStyle/>
          <a:p>
            <a:r>
              <a:rPr lang="en-US" dirty="0"/>
              <a:t>Q1: Are Outcomes Equitable for all Groups?</a:t>
            </a:r>
          </a:p>
        </p:txBody>
      </p:sp>
      <p:pic>
        <p:nvPicPr>
          <p:cNvPr id="7171" name="Picture 3" descr="Table showing outcomes by race"/>
          <p:cNvPicPr>
            <a:picLocks noChangeAspect="1" noChangeArrowheads="1"/>
          </p:cNvPicPr>
          <p:nvPr/>
        </p:nvPicPr>
        <p:blipFill>
          <a:blip r:embed="rId3" cstate="print"/>
          <a:srcRect/>
          <a:stretch>
            <a:fillRect/>
          </a:stretch>
        </p:blipFill>
        <p:spPr bwMode="auto">
          <a:xfrm>
            <a:off x="0" y="1447800"/>
            <a:ext cx="7991475" cy="5410200"/>
          </a:xfrm>
          <a:prstGeom prst="rect">
            <a:avLst/>
          </a:prstGeom>
          <a:noFill/>
          <a:ln w="9525">
            <a:noFill/>
            <a:miter lim="800000"/>
            <a:headEnd/>
            <a:tailEnd/>
          </a:ln>
        </p:spPr>
      </p:pic>
      <p:grpSp>
        <p:nvGrpSpPr>
          <p:cNvPr id="5" name="Group 4" descr="Method 1: Student composition cell with turn red&#10;Method 2: Ratios exceeding 1.3"/>
          <p:cNvGrpSpPr/>
          <p:nvPr/>
        </p:nvGrpSpPr>
        <p:grpSpPr>
          <a:xfrm>
            <a:off x="7239000" y="2216478"/>
            <a:ext cx="2255520" cy="3117521"/>
            <a:chOff x="12903200" y="2011680"/>
            <a:chExt cx="2600960" cy="2866306"/>
          </a:xfrm>
        </p:grpSpPr>
        <p:sp>
          <p:nvSpPr>
            <p:cNvPr id="3" name="Oval 2"/>
            <p:cNvSpPr/>
            <p:nvPr/>
          </p:nvSpPr>
          <p:spPr>
            <a:xfrm>
              <a:off x="12903200" y="2011680"/>
              <a:ext cx="2590800" cy="254508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13004800" y="2215719"/>
              <a:ext cx="2499360" cy="2662267"/>
            </a:xfrm>
            <a:prstGeom prst="rect">
              <a:avLst/>
            </a:prstGeom>
            <a:noFill/>
          </p:spPr>
          <p:txBody>
            <a:bodyPr wrap="square" rtlCol="0">
              <a:spAutoFit/>
            </a:bodyPr>
            <a:lstStyle/>
            <a:p>
              <a:pPr algn="ctr"/>
              <a:r>
                <a:rPr lang="en-US" sz="2000" b="1" u="sng" dirty="0">
                  <a:solidFill>
                    <a:prstClr val="white"/>
                  </a:solidFill>
                </a:rPr>
                <a:t>Method 1:</a:t>
              </a:r>
            </a:p>
            <a:p>
              <a:pPr algn="ctr"/>
              <a:r>
                <a:rPr lang="en-US" sz="2000" dirty="0">
                  <a:solidFill>
                    <a:prstClr val="white"/>
                  </a:solidFill>
                </a:rPr>
                <a:t>Student Composition cell will turn red </a:t>
              </a:r>
            </a:p>
            <a:p>
              <a:pPr algn="ctr"/>
              <a:endParaRPr lang="en-US" sz="200" b="1" u="sng" dirty="0">
                <a:solidFill>
                  <a:prstClr val="white"/>
                </a:solidFill>
              </a:endParaRPr>
            </a:p>
            <a:p>
              <a:pPr algn="ctr">
                <a:spcBef>
                  <a:spcPts val="600"/>
                </a:spcBef>
              </a:pPr>
              <a:r>
                <a:rPr lang="en-US" sz="2000" b="1" u="sng" dirty="0">
                  <a:solidFill>
                    <a:prstClr val="white"/>
                  </a:solidFill>
                </a:rPr>
                <a:t>Method 2:</a:t>
              </a:r>
              <a:endParaRPr lang="en-US" sz="2000" dirty="0">
                <a:solidFill>
                  <a:prstClr val="white"/>
                </a:solidFill>
              </a:endParaRPr>
            </a:p>
            <a:p>
              <a:pPr algn="ctr"/>
              <a:r>
                <a:rPr lang="en-US" sz="2000" dirty="0">
                  <a:solidFill>
                    <a:prstClr val="white"/>
                  </a:solidFill>
                </a:rPr>
                <a:t>Ratios exceeding 1.3</a:t>
              </a:r>
            </a:p>
          </p:txBody>
        </p:sp>
      </p:grpSp>
      <p:sp>
        <p:nvSpPr>
          <p:cNvPr id="10" name="Oval 9">
            <a:extLst>
              <a:ext uri="{C183D7F6-B498-43B3-948B-1728B52AA6E4}">
                <adec:decorative xmlns:adec="http://schemas.microsoft.com/office/drawing/2017/decorative" val="1"/>
              </a:ext>
            </a:extLst>
          </p:cNvPr>
          <p:cNvSpPr/>
          <p:nvPr/>
        </p:nvSpPr>
        <p:spPr>
          <a:xfrm>
            <a:off x="5486400" y="4800600"/>
            <a:ext cx="609600" cy="609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Oval 5">
            <a:extLst>
              <a:ext uri="{C183D7F6-B498-43B3-948B-1728B52AA6E4}">
                <adec:decorative xmlns:adec="http://schemas.microsoft.com/office/drawing/2017/decorative" val="1"/>
              </a:ext>
            </a:extLst>
          </p:cNvPr>
          <p:cNvSpPr/>
          <p:nvPr/>
        </p:nvSpPr>
        <p:spPr>
          <a:xfrm>
            <a:off x="6461760" y="4800600"/>
            <a:ext cx="624840" cy="609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722608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616" y="219555"/>
            <a:ext cx="8229600" cy="1020763"/>
          </a:xfrm>
        </p:spPr>
        <p:txBody>
          <a:bodyPr>
            <a:normAutofit fontScale="90000"/>
          </a:bodyPr>
          <a:lstStyle/>
          <a:p>
            <a:r>
              <a:rPr lang="en-US" b="0" dirty="0"/>
              <a:t>Q1: Are outcomes equitable for all groups?</a:t>
            </a:r>
            <a:br>
              <a:rPr lang="en-US" dirty="0"/>
            </a:br>
            <a:r>
              <a:rPr lang="en-US" dirty="0"/>
              <a:t>Method 2: Chronic Absenteeism Ratio</a:t>
            </a:r>
            <a:br>
              <a:rPr lang="en-US" b="0" dirty="0"/>
            </a:br>
            <a:endParaRPr lang="en-US" sz="2400" dirty="0"/>
          </a:p>
        </p:txBody>
      </p:sp>
      <p:sp>
        <p:nvSpPr>
          <p:cNvPr id="3" name="Content Placeholder 2"/>
          <p:cNvSpPr>
            <a:spLocks noGrp="1"/>
          </p:cNvSpPr>
          <p:nvPr>
            <p:ph idx="1"/>
          </p:nvPr>
        </p:nvSpPr>
        <p:spPr>
          <a:xfrm>
            <a:off x="205797" y="1240782"/>
            <a:ext cx="8686800" cy="4678363"/>
          </a:xfrm>
        </p:spPr>
        <p:txBody>
          <a:bodyPr>
            <a:normAutofit/>
          </a:bodyPr>
          <a:lstStyle/>
          <a:p>
            <a:pPr>
              <a:buClr>
                <a:srgbClr val="92D050"/>
              </a:buClr>
            </a:pPr>
            <a:r>
              <a:rPr lang="en-US" sz="2800" dirty="0">
                <a:solidFill>
                  <a:srgbClr val="000000"/>
                </a:solidFill>
                <a:latin typeface="Calibri"/>
              </a:rPr>
              <a:t>Disproportionality based on the </a:t>
            </a:r>
            <a:r>
              <a:rPr lang="en-US" sz="2800" u="sng" dirty="0">
                <a:solidFill>
                  <a:srgbClr val="000000"/>
                </a:solidFill>
                <a:latin typeface="Calibri"/>
              </a:rPr>
              <a:t>amount</a:t>
            </a:r>
            <a:r>
              <a:rPr lang="en-US" sz="2800" dirty="0">
                <a:solidFill>
                  <a:srgbClr val="000000"/>
                </a:solidFill>
                <a:latin typeface="Calibri"/>
              </a:rPr>
              <a:t> of absences (e.g., number of instances)</a:t>
            </a:r>
          </a:p>
          <a:p>
            <a:pPr lvl="1">
              <a:buClr>
                <a:srgbClr val="92D050"/>
              </a:buClr>
            </a:pPr>
            <a:r>
              <a:rPr lang="en-US" sz="2400" dirty="0">
                <a:solidFill>
                  <a:srgbClr val="000000"/>
                </a:solidFill>
                <a:latin typeface="Calibri"/>
              </a:rPr>
              <a:t>Values greater than 1.0 mean the group has a higher absenteeism rate than all other students</a:t>
            </a:r>
          </a:p>
          <a:p>
            <a:pPr lvl="1">
              <a:buClr>
                <a:srgbClr val="92D050"/>
              </a:buClr>
            </a:pPr>
            <a:r>
              <a:rPr lang="en-US" sz="2400" dirty="0">
                <a:solidFill>
                  <a:srgbClr val="000000"/>
                </a:solidFill>
                <a:latin typeface="Calibri"/>
              </a:rPr>
              <a:t>Considers the </a:t>
            </a:r>
            <a:r>
              <a:rPr lang="en-US" sz="2400" b="1" dirty="0">
                <a:solidFill>
                  <a:srgbClr val="000000"/>
                </a:solidFill>
                <a:latin typeface="Calibri"/>
              </a:rPr>
              <a:t>number of absences  </a:t>
            </a:r>
            <a:r>
              <a:rPr lang="en-US" sz="2400" dirty="0">
                <a:solidFill>
                  <a:srgbClr val="000000"/>
                </a:solidFill>
                <a:latin typeface="Calibri"/>
              </a:rPr>
              <a:t>among students in that demographic group, and the total number of students </a:t>
            </a:r>
            <a:r>
              <a:rPr lang="en-US" sz="2400" b="1" dirty="0">
                <a:solidFill>
                  <a:srgbClr val="000000"/>
                </a:solidFill>
                <a:latin typeface="Calibri"/>
              </a:rPr>
              <a:t>enrolled</a:t>
            </a:r>
            <a:r>
              <a:rPr lang="en-US" sz="2400" dirty="0">
                <a:solidFill>
                  <a:srgbClr val="000000"/>
                </a:solidFill>
                <a:latin typeface="Calibri"/>
              </a:rPr>
              <a:t> in that demographic group</a:t>
            </a:r>
          </a:p>
          <a:p>
            <a:endParaRPr lang="en-US" sz="2800" dirty="0"/>
          </a:p>
        </p:txBody>
      </p:sp>
      <p:sp>
        <p:nvSpPr>
          <p:cNvPr id="19" name="TextBox 18"/>
          <p:cNvSpPr txBox="1"/>
          <p:nvPr/>
        </p:nvSpPr>
        <p:spPr>
          <a:xfrm>
            <a:off x="-76200" y="6135469"/>
            <a:ext cx="3884984" cy="646331"/>
          </a:xfrm>
          <a:prstGeom prst="rect">
            <a:avLst/>
          </a:prstGeom>
          <a:noFill/>
        </p:spPr>
        <p:txBody>
          <a:bodyPr wrap="square" rtlCol="0">
            <a:spAutoFit/>
          </a:bodyPr>
          <a:lstStyle/>
          <a:p>
            <a:pPr algn="ctr"/>
            <a:r>
              <a:rPr lang="en-US" dirty="0">
                <a:solidFill>
                  <a:srgbClr val="000000"/>
                </a:solidFill>
              </a:rPr>
              <a:t>Number of Absences for Target Group Divided by Target Group Enrollment</a:t>
            </a:r>
          </a:p>
        </p:txBody>
      </p:sp>
      <p:grpSp>
        <p:nvGrpSpPr>
          <p:cNvPr id="4" name="Group 68" descr="Number of Absences for Target Group Divided by Target Group Enrollment"/>
          <p:cNvGrpSpPr/>
          <p:nvPr/>
        </p:nvGrpSpPr>
        <p:grpSpPr>
          <a:xfrm>
            <a:off x="641541" y="4297335"/>
            <a:ext cx="1776727" cy="1798665"/>
            <a:chOff x="1977124" y="4276476"/>
            <a:chExt cx="2368969" cy="1798665"/>
          </a:xfrm>
        </p:grpSpPr>
        <p:grpSp>
          <p:nvGrpSpPr>
            <p:cNvPr id="6" name="Group 21"/>
            <p:cNvGrpSpPr/>
            <p:nvPr/>
          </p:nvGrpSpPr>
          <p:grpSpPr>
            <a:xfrm>
              <a:off x="1977124" y="4276476"/>
              <a:ext cx="2368969" cy="1798665"/>
              <a:chOff x="1773924" y="4416176"/>
              <a:chExt cx="2368969" cy="1798665"/>
            </a:xfrm>
          </p:grpSpPr>
          <p:pic>
            <p:nvPicPr>
              <p:cNvPr id="8"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3924" y="4745112"/>
                <a:ext cx="807820" cy="327050"/>
              </a:xfrm>
              <a:prstGeom prst="rect">
                <a:avLst/>
              </a:prstGeom>
              <a:noFill/>
              <a:ln w="28575" cap="flat" cmpd="sng" algn="ctr">
                <a:solidFill>
                  <a:schemeClr val="tx1"/>
                </a:solidFill>
                <a:prstDash val="solid"/>
                <a:miter lim="800000"/>
                <a:headEnd/>
                <a:tailEnd/>
              </a:ln>
              <a:extLst>
                <a:ext uri="{909E8E84-426E-40DD-AFC4-6F175D3DCCD1}">
                  <a14:hiddenFill xmlns:a14="http://schemas.microsoft.com/office/drawing/2010/main">
                    <a:solidFill>
                      <a:schemeClr val="accent1"/>
                    </a:solidFill>
                  </a14:hiddenFill>
                </a:ext>
              </a:extLst>
            </p:spPr>
          </p:pic>
          <p:pic>
            <p:nvPicPr>
              <p:cNvPr id="10"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3924" y="4908637"/>
                <a:ext cx="807820" cy="327050"/>
              </a:xfrm>
              <a:prstGeom prst="rect">
                <a:avLst/>
              </a:prstGeom>
              <a:noFill/>
              <a:ln w="28575" cap="flat" cmpd="sng" algn="ctr">
                <a:solidFill>
                  <a:schemeClr val="tx1"/>
                </a:solidFill>
                <a:prstDash val="solid"/>
                <a:miter lim="800000"/>
                <a:headEnd/>
                <a:tailEnd/>
              </a:ln>
              <a:extLst>
                <a:ext uri="{909E8E84-426E-40DD-AFC4-6F175D3DCCD1}">
                  <a14:hiddenFill xmlns:a14="http://schemas.microsoft.com/office/drawing/2010/main">
                    <a:solidFill>
                      <a:schemeClr val="accent1"/>
                    </a:solidFill>
                  </a14:hiddenFill>
                </a:ext>
              </a:extLst>
            </p:spPr>
          </p:pic>
          <p:pic>
            <p:nvPicPr>
              <p:cNvPr id="11"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3924" y="5072162"/>
                <a:ext cx="807820" cy="327050"/>
              </a:xfrm>
              <a:prstGeom prst="rect">
                <a:avLst/>
              </a:prstGeom>
              <a:noFill/>
              <a:ln w="28575" cap="flat" cmpd="sng" algn="ctr">
                <a:solidFill>
                  <a:schemeClr val="tx1"/>
                </a:solidFill>
                <a:prstDash val="solid"/>
                <a:miter lim="800000"/>
                <a:headEnd/>
                <a:tailEnd/>
              </a:ln>
              <a:extLst>
                <a:ext uri="{909E8E84-426E-40DD-AFC4-6F175D3DCCD1}">
                  <a14:hiddenFill xmlns:a14="http://schemas.microsoft.com/office/drawing/2010/main">
                    <a:solidFill>
                      <a:schemeClr val="accent1"/>
                    </a:solidFill>
                  </a14:hiddenFill>
                </a:ext>
              </a:extLst>
            </p:spPr>
          </p:pic>
          <p:pic>
            <p:nvPicPr>
              <p:cNvPr id="12"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6620" y="4416176"/>
                <a:ext cx="590633" cy="835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mc:AlternateContent xmlns:mc="http://schemas.openxmlformats.org/markup-compatibility/2006" xmlns:a14="http://schemas.microsoft.com/office/drawing/2010/main">
            <mc:Choice Requires="a14">
              <p:sp>
                <p:nvSpPr>
                  <p:cNvPr id="5" name="TextBox 4"/>
                  <p:cNvSpPr txBox="1"/>
                  <p:nvPr/>
                </p:nvSpPr>
                <p:spPr>
                  <a:xfrm>
                    <a:off x="2641600" y="5016556"/>
                    <a:ext cx="48282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a:ea typeface="Cambria Math"/>
                            </a:rPr>
                            <m:t>÷</m:t>
                          </m:r>
                        </m:oMath>
                      </m:oMathPara>
                    </a14:m>
                    <a:endParaRPr lang="en-US" sz="2400" b="1" dirty="0"/>
                  </a:p>
                </p:txBody>
              </p:sp>
            </mc:Choice>
            <mc:Fallback xmlns="">
              <p:sp>
                <p:nvSpPr>
                  <p:cNvPr id="5" name="TextBox 4"/>
                  <p:cNvSpPr txBox="1">
                    <a:spLocks noRot="1" noChangeAspect="1" noMove="1" noResize="1" noEditPoints="1" noAdjustHandles="1" noChangeArrowheads="1" noChangeShapeType="1" noTextEdit="1"/>
                  </p:cNvSpPr>
                  <p:nvPr/>
                </p:nvSpPr>
                <p:spPr>
                  <a:xfrm>
                    <a:off x="2641600" y="5016556"/>
                    <a:ext cx="482824" cy="461665"/>
                  </a:xfrm>
                  <a:prstGeom prst="rect">
                    <a:avLst/>
                  </a:prstGeom>
                  <a:blipFill rotWithShape="1">
                    <a:blip r:embed="rId5" cstate="print"/>
                    <a:stretch>
                      <a:fillRect/>
                    </a:stretch>
                  </a:blipFill>
                </p:spPr>
                <p:txBody>
                  <a:bodyPr/>
                  <a:lstStyle/>
                  <a:p>
                    <a:r>
                      <a:rPr lang="en-US">
                        <a:noFill/>
                      </a:rPr>
                      <a:t> </a:t>
                    </a:r>
                  </a:p>
                </p:txBody>
              </p:sp>
            </mc:Fallback>
          </mc:AlternateContent>
          <p:pic>
            <p:nvPicPr>
              <p:cNvPr id="14"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27253" y="4441749"/>
                <a:ext cx="515640" cy="810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pic>
            <p:nvPicPr>
              <p:cNvPr id="1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6620" y="4873477"/>
                <a:ext cx="590633" cy="835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pic>
            <p:nvPicPr>
              <p:cNvPr id="16"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27253" y="4899050"/>
                <a:ext cx="515640" cy="810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pic>
            <p:nvPicPr>
              <p:cNvPr id="1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6620" y="5378922"/>
                <a:ext cx="590633" cy="835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pic>
            <p:nvPicPr>
              <p:cNvPr id="18" name="Picture 1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27253" y="5404495"/>
                <a:ext cx="515640" cy="810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grpSp>
        <p:grpSp>
          <p:nvGrpSpPr>
            <p:cNvPr id="13" name="Group 22"/>
            <p:cNvGrpSpPr/>
            <p:nvPr/>
          </p:nvGrpSpPr>
          <p:grpSpPr>
            <a:xfrm>
              <a:off x="1977124" y="5078041"/>
              <a:ext cx="807820" cy="501874"/>
              <a:chOff x="1773924" y="4965874"/>
              <a:chExt cx="807820" cy="501874"/>
            </a:xfrm>
          </p:grpSpPr>
          <p:pic>
            <p:nvPicPr>
              <p:cNvPr id="7"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3924" y="4965874"/>
                <a:ext cx="807820" cy="327050"/>
              </a:xfrm>
              <a:prstGeom prst="rect">
                <a:avLst/>
              </a:prstGeom>
              <a:noFill/>
              <a:ln w="28575" cap="flat" cmpd="sng" algn="ctr">
                <a:solidFill>
                  <a:schemeClr val="tx1"/>
                </a:solidFill>
                <a:prstDash val="solid"/>
                <a:miter lim="800000"/>
                <a:headEnd/>
                <a:tailEnd/>
              </a:ln>
              <a:extLst>
                <a:ext uri="{909E8E84-426E-40DD-AFC4-6F175D3DCCD1}">
                  <a14:hiddenFill xmlns:a14="http://schemas.microsoft.com/office/drawing/2010/main">
                    <a:solidFill>
                      <a:schemeClr val="accent1"/>
                    </a:solidFill>
                  </a14:hiddenFill>
                </a:ext>
              </a:extLst>
            </p:spPr>
          </p:pic>
          <p:pic>
            <p:nvPicPr>
              <p:cNvPr id="9"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3924" y="5140698"/>
                <a:ext cx="807820" cy="327050"/>
              </a:xfrm>
              <a:prstGeom prst="rect">
                <a:avLst/>
              </a:prstGeom>
              <a:noFill/>
              <a:ln w="28575" cap="flat" cmpd="sng" algn="ctr">
                <a:solidFill>
                  <a:schemeClr val="tx1"/>
                </a:solidFill>
                <a:prstDash val="solid"/>
                <a:miter lim="800000"/>
                <a:headEnd/>
                <a:tailEnd/>
              </a:ln>
              <a:extLst>
                <a:ext uri="{909E8E84-426E-40DD-AFC4-6F175D3DCCD1}">
                  <a14:hiddenFill xmlns:a14="http://schemas.microsoft.com/office/drawing/2010/main">
                    <a:solidFill>
                      <a:schemeClr val="accent1"/>
                    </a:solidFill>
                  </a14:hiddenFill>
                </a:ext>
              </a:extLst>
            </p:spPr>
          </p:pic>
        </p:grpSp>
      </p:grpSp>
      <p:sp>
        <p:nvSpPr>
          <p:cNvPr id="20" name="Division 19" descr="Division symbol"/>
          <p:cNvSpPr/>
          <p:nvPr/>
        </p:nvSpPr>
        <p:spPr>
          <a:xfrm>
            <a:off x="2957729" y="4432991"/>
            <a:ext cx="800100" cy="936190"/>
          </a:xfrm>
          <a:prstGeom prst="mathDivide">
            <a:avLst>
              <a:gd name="adj1" fmla="val 15381"/>
              <a:gd name="adj2" fmla="val 5880"/>
              <a:gd name="adj3" fmla="val 117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79" descr="Number of Absences for All Others’ Divided by All Others’ Enrollment"/>
          <p:cNvGrpSpPr/>
          <p:nvPr/>
        </p:nvGrpSpPr>
        <p:grpSpPr>
          <a:xfrm>
            <a:off x="4231079" y="4170666"/>
            <a:ext cx="3342665" cy="2077734"/>
            <a:chOff x="6523724" y="4152508"/>
            <a:chExt cx="4456886" cy="2077734"/>
          </a:xfrm>
        </p:grpSpPr>
        <mc:AlternateContent xmlns:mc="http://schemas.openxmlformats.org/markup-compatibility/2006" xmlns:a14="http://schemas.microsoft.com/office/drawing/2010/main">
          <mc:Choice Requires="a14">
            <p:sp>
              <p:nvSpPr>
                <p:cNvPr id="35" name="TextBox 34"/>
                <p:cNvSpPr txBox="1"/>
                <p:nvPr/>
              </p:nvSpPr>
              <p:spPr>
                <a:xfrm>
                  <a:off x="7328012" y="4952306"/>
                  <a:ext cx="48282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a:ea typeface="Cambria Math"/>
                          </a:rPr>
                          <m:t>÷</m:t>
                        </m:r>
                      </m:oMath>
                    </m:oMathPara>
                  </a14:m>
                  <a:endParaRPr lang="en-US" sz="2400" b="1" dirty="0"/>
                </a:p>
              </p:txBody>
            </p:sp>
          </mc:Choice>
          <mc:Fallback xmlns="">
            <p:sp>
              <p:nvSpPr>
                <p:cNvPr id="35" name="TextBox 34"/>
                <p:cNvSpPr txBox="1">
                  <a:spLocks noRot="1" noChangeAspect="1" noMove="1" noResize="1" noEditPoints="1" noAdjustHandles="1" noChangeArrowheads="1" noChangeShapeType="1" noTextEdit="1"/>
                </p:cNvSpPr>
                <p:nvPr/>
              </p:nvSpPr>
              <p:spPr>
                <a:xfrm>
                  <a:off x="7328012" y="4952306"/>
                  <a:ext cx="482824" cy="461665"/>
                </a:xfrm>
                <a:prstGeom prst="rect">
                  <a:avLst/>
                </a:prstGeom>
                <a:blipFill rotWithShape="1">
                  <a:blip r:embed="rId7" cstate="print"/>
                  <a:stretch>
                    <a:fillRect/>
                  </a:stretch>
                </a:blipFill>
              </p:spPr>
              <p:txBody>
                <a:bodyPr/>
                <a:lstStyle/>
                <a:p>
                  <a:r>
                    <a:rPr lang="en-US">
                      <a:noFill/>
                    </a:rPr>
                    <a:t> </a:t>
                  </a:r>
                </a:p>
              </p:txBody>
            </p:sp>
          </mc:Fallback>
        </mc:AlternateContent>
        <p:grpSp>
          <p:nvGrpSpPr>
            <p:cNvPr id="22" name="Group 78"/>
            <p:cNvGrpSpPr/>
            <p:nvPr/>
          </p:nvGrpSpPr>
          <p:grpSpPr>
            <a:xfrm>
              <a:off x="6523724" y="4152508"/>
              <a:ext cx="4456886" cy="2077734"/>
              <a:chOff x="6523724" y="4152508"/>
              <a:chExt cx="4456886" cy="2077734"/>
            </a:xfrm>
          </p:grpSpPr>
          <p:grpSp>
            <p:nvGrpSpPr>
              <p:cNvPr id="23" name="Group 69"/>
              <p:cNvGrpSpPr/>
              <p:nvPr/>
            </p:nvGrpSpPr>
            <p:grpSpPr>
              <a:xfrm>
                <a:off x="6523724" y="4416176"/>
                <a:ext cx="820088" cy="1814066"/>
                <a:chOff x="6523724" y="4416176"/>
                <a:chExt cx="820088" cy="1814066"/>
              </a:xfrm>
            </p:grpSpPr>
            <p:pic>
              <p:nvPicPr>
                <p:cNvPr id="24"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3724" y="4416176"/>
                  <a:ext cx="807820" cy="327050"/>
                </a:xfrm>
                <a:prstGeom prst="rect">
                  <a:avLst/>
                </a:prstGeom>
                <a:noFill/>
                <a:ln w="28575" cap="flat" cmpd="sng" algn="ctr">
                  <a:solidFill>
                    <a:schemeClr val="tx1"/>
                  </a:solidFill>
                  <a:prstDash val="solid"/>
                  <a:miter lim="800000"/>
                  <a:headEnd/>
                  <a:tailEnd/>
                </a:ln>
                <a:extLst>
                  <a:ext uri="{909E8E84-426E-40DD-AFC4-6F175D3DCCD1}">
                    <a14:hiddenFill xmlns:a14="http://schemas.microsoft.com/office/drawing/2010/main">
                      <a:solidFill>
                        <a:schemeClr val="accent1"/>
                      </a:solidFill>
                    </a14:hiddenFill>
                  </a:ext>
                </a:extLst>
              </p:spPr>
            </p:pic>
            <p:pic>
              <p:nvPicPr>
                <p:cNvPr id="25"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3724" y="4568576"/>
                  <a:ext cx="807820" cy="327050"/>
                </a:xfrm>
                <a:prstGeom prst="rect">
                  <a:avLst/>
                </a:prstGeom>
                <a:noFill/>
                <a:ln w="28575" cap="flat" cmpd="sng" algn="ctr">
                  <a:solidFill>
                    <a:schemeClr val="tx1"/>
                  </a:solidFill>
                  <a:prstDash val="solid"/>
                  <a:miter lim="800000"/>
                  <a:headEnd/>
                  <a:tailEnd/>
                </a:ln>
                <a:extLst>
                  <a:ext uri="{909E8E84-426E-40DD-AFC4-6F175D3DCCD1}">
                    <a14:hiddenFill xmlns:a14="http://schemas.microsoft.com/office/drawing/2010/main">
                      <a:solidFill>
                        <a:schemeClr val="accent1"/>
                      </a:solidFill>
                    </a14:hiddenFill>
                  </a:ext>
                </a:extLst>
              </p:spPr>
            </p:pic>
            <p:pic>
              <p:nvPicPr>
                <p:cNvPr id="26"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3724" y="4727102"/>
                  <a:ext cx="807820" cy="327050"/>
                </a:xfrm>
                <a:prstGeom prst="rect">
                  <a:avLst/>
                </a:prstGeom>
                <a:noFill/>
                <a:ln w="28575" cap="flat" cmpd="sng" algn="ctr">
                  <a:solidFill>
                    <a:schemeClr val="tx1"/>
                  </a:solidFill>
                  <a:prstDash val="solid"/>
                  <a:miter lim="800000"/>
                  <a:headEnd/>
                  <a:tailEnd/>
                </a:ln>
                <a:extLst>
                  <a:ext uri="{909E8E84-426E-40DD-AFC4-6F175D3DCCD1}">
                    <a14:hiddenFill xmlns:a14="http://schemas.microsoft.com/office/drawing/2010/main">
                      <a:solidFill>
                        <a:schemeClr val="accent1"/>
                      </a:solidFill>
                    </a14:hiddenFill>
                  </a:ext>
                </a:extLst>
              </p:spPr>
            </p:pic>
            <p:pic>
              <p:nvPicPr>
                <p:cNvPr id="27"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3724" y="4856089"/>
                  <a:ext cx="807820" cy="327050"/>
                </a:xfrm>
                <a:prstGeom prst="rect">
                  <a:avLst/>
                </a:prstGeom>
                <a:noFill/>
                <a:ln w="28575" cap="flat" cmpd="sng" algn="ctr">
                  <a:solidFill>
                    <a:schemeClr val="tx1"/>
                  </a:solidFill>
                  <a:prstDash val="solid"/>
                  <a:miter lim="800000"/>
                  <a:headEnd/>
                  <a:tailEnd/>
                </a:ln>
                <a:extLst>
                  <a:ext uri="{909E8E84-426E-40DD-AFC4-6F175D3DCCD1}">
                    <a14:hiddenFill xmlns:a14="http://schemas.microsoft.com/office/drawing/2010/main">
                      <a:solidFill>
                        <a:schemeClr val="accent1"/>
                      </a:solidFill>
                    </a14:hiddenFill>
                  </a:ext>
                </a:extLst>
              </p:spPr>
            </p:pic>
            <p:pic>
              <p:nvPicPr>
                <p:cNvPr id="28"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3724" y="5016556"/>
                  <a:ext cx="807820" cy="327050"/>
                </a:xfrm>
                <a:prstGeom prst="rect">
                  <a:avLst/>
                </a:prstGeom>
                <a:noFill/>
                <a:ln w="28575" cap="flat" cmpd="sng" algn="ctr">
                  <a:solidFill>
                    <a:schemeClr val="tx1"/>
                  </a:solidFill>
                  <a:prstDash val="solid"/>
                  <a:miter lim="800000"/>
                  <a:headEnd/>
                  <a:tailEnd/>
                </a:ln>
                <a:extLst>
                  <a:ext uri="{909E8E84-426E-40DD-AFC4-6F175D3DCCD1}">
                    <a14:hiddenFill xmlns:a14="http://schemas.microsoft.com/office/drawing/2010/main">
                      <a:solidFill>
                        <a:schemeClr val="accent1"/>
                      </a:solidFill>
                    </a14:hiddenFill>
                  </a:ext>
                </a:extLst>
              </p:spPr>
            </p:pic>
            <p:pic>
              <p:nvPicPr>
                <p:cNvPr id="29"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3724" y="5215397"/>
                  <a:ext cx="807820" cy="327050"/>
                </a:xfrm>
                <a:prstGeom prst="rect">
                  <a:avLst/>
                </a:prstGeom>
                <a:noFill/>
                <a:ln w="28575" cap="flat" cmpd="sng" algn="ctr">
                  <a:solidFill>
                    <a:schemeClr val="tx1"/>
                  </a:solidFill>
                  <a:prstDash val="solid"/>
                  <a:miter lim="800000"/>
                  <a:headEnd/>
                  <a:tailEnd/>
                </a:ln>
                <a:extLst>
                  <a:ext uri="{909E8E84-426E-40DD-AFC4-6F175D3DCCD1}">
                    <a14:hiddenFill xmlns:a14="http://schemas.microsoft.com/office/drawing/2010/main">
                      <a:solidFill>
                        <a:schemeClr val="accent1"/>
                      </a:solidFill>
                    </a14:hiddenFill>
                  </a:ext>
                </a:extLst>
              </p:spPr>
            </p:pic>
            <p:pic>
              <p:nvPicPr>
                <p:cNvPr id="30"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3724" y="5382345"/>
                  <a:ext cx="807820" cy="327050"/>
                </a:xfrm>
                <a:prstGeom prst="rect">
                  <a:avLst/>
                </a:prstGeom>
                <a:noFill/>
                <a:ln w="28575" cap="flat" cmpd="sng" algn="ctr">
                  <a:solidFill>
                    <a:schemeClr val="tx1"/>
                  </a:solidFill>
                  <a:prstDash val="solid"/>
                  <a:miter lim="800000"/>
                  <a:headEnd/>
                  <a:tailEnd/>
                </a:ln>
                <a:extLst>
                  <a:ext uri="{909E8E84-426E-40DD-AFC4-6F175D3DCCD1}">
                    <a14:hiddenFill xmlns:a14="http://schemas.microsoft.com/office/drawing/2010/main">
                      <a:solidFill>
                        <a:schemeClr val="accent1"/>
                      </a:solidFill>
                    </a14:hiddenFill>
                  </a:ext>
                </a:extLst>
              </p:spPr>
            </p:pic>
            <p:pic>
              <p:nvPicPr>
                <p:cNvPr id="31"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3724" y="5545871"/>
                  <a:ext cx="807820" cy="327050"/>
                </a:xfrm>
                <a:prstGeom prst="rect">
                  <a:avLst/>
                </a:prstGeom>
                <a:noFill/>
                <a:ln w="28575" cap="flat" cmpd="sng" algn="ctr">
                  <a:solidFill>
                    <a:schemeClr val="tx1"/>
                  </a:solidFill>
                  <a:prstDash val="solid"/>
                  <a:miter lim="800000"/>
                  <a:headEnd/>
                  <a:tailEnd/>
                </a:ln>
                <a:extLst>
                  <a:ext uri="{909E8E84-426E-40DD-AFC4-6F175D3DCCD1}">
                    <a14:hiddenFill xmlns:a14="http://schemas.microsoft.com/office/drawing/2010/main">
                      <a:solidFill>
                        <a:schemeClr val="accent1"/>
                      </a:solidFill>
                    </a14:hiddenFill>
                  </a:ext>
                </a:extLst>
              </p:spPr>
            </p:pic>
            <p:pic>
              <p:nvPicPr>
                <p:cNvPr id="32"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5992" y="5709395"/>
                  <a:ext cx="807820" cy="327050"/>
                </a:xfrm>
                <a:prstGeom prst="rect">
                  <a:avLst/>
                </a:prstGeom>
                <a:noFill/>
                <a:ln w="28575" cap="flat" cmpd="sng" algn="ctr">
                  <a:solidFill>
                    <a:schemeClr val="tx1"/>
                  </a:solidFill>
                  <a:prstDash val="solid"/>
                  <a:miter lim="800000"/>
                  <a:headEnd/>
                  <a:tailEnd/>
                </a:ln>
                <a:extLst>
                  <a:ext uri="{909E8E84-426E-40DD-AFC4-6F175D3DCCD1}">
                    <a14:hiddenFill xmlns:a14="http://schemas.microsoft.com/office/drawing/2010/main">
                      <a:solidFill>
                        <a:schemeClr val="accent1"/>
                      </a:solidFill>
                    </a14:hiddenFill>
                  </a:ext>
                </a:extLst>
              </p:spPr>
            </p:pic>
            <p:pic>
              <p:nvPicPr>
                <p:cNvPr id="33"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3724" y="5903192"/>
                  <a:ext cx="807820" cy="327050"/>
                </a:xfrm>
                <a:prstGeom prst="rect">
                  <a:avLst/>
                </a:prstGeom>
                <a:noFill/>
                <a:ln w="28575" cap="flat" cmpd="sng" algn="ctr">
                  <a:solidFill>
                    <a:schemeClr val="tx1"/>
                  </a:solidFill>
                  <a:prstDash val="solid"/>
                  <a:miter lim="800000"/>
                  <a:headEnd/>
                  <a:tailEnd/>
                </a:ln>
                <a:extLst>
                  <a:ext uri="{909E8E84-426E-40DD-AFC4-6F175D3DCCD1}">
                    <a14:hiddenFill xmlns:a14="http://schemas.microsoft.com/office/drawing/2010/main">
                      <a:solidFill>
                        <a:schemeClr val="accent1"/>
                      </a:solidFill>
                    </a14:hiddenFill>
                  </a:ext>
                </a:extLst>
              </p:spPr>
            </p:pic>
          </p:grpSp>
          <p:grpSp>
            <p:nvGrpSpPr>
              <p:cNvPr id="67" name="Group 77"/>
              <p:cNvGrpSpPr/>
              <p:nvPr/>
            </p:nvGrpSpPr>
            <p:grpSpPr>
              <a:xfrm>
                <a:off x="7709236" y="4152508"/>
                <a:ext cx="3271374" cy="2044845"/>
                <a:chOff x="7709236" y="4152508"/>
                <a:chExt cx="3271374" cy="2044845"/>
              </a:xfrm>
            </p:grpSpPr>
            <p:pic>
              <p:nvPicPr>
                <p:cNvPr id="54"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10461428" y="4152508"/>
                  <a:ext cx="493782"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10461428" y="4533206"/>
                  <a:ext cx="493782"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10449429" y="4947307"/>
                  <a:ext cx="493782"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8" name="Group 76"/>
                <p:cNvGrpSpPr/>
                <p:nvPr/>
              </p:nvGrpSpPr>
              <p:grpSpPr>
                <a:xfrm>
                  <a:off x="7709236" y="4157138"/>
                  <a:ext cx="2853792" cy="2030362"/>
                  <a:chOff x="7709236" y="4157138"/>
                  <a:chExt cx="2853792" cy="2030362"/>
                </a:xfrm>
              </p:grpSpPr>
              <p:pic>
                <p:nvPicPr>
                  <p:cNvPr id="53"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067921" y="4167910"/>
                    <a:ext cx="469707" cy="807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7"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067921" y="4548608"/>
                    <a:ext cx="469707" cy="807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055922" y="4962709"/>
                    <a:ext cx="469707" cy="807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9" name="Group 75"/>
                  <p:cNvGrpSpPr/>
                  <p:nvPr/>
                </p:nvGrpSpPr>
                <p:grpSpPr>
                  <a:xfrm>
                    <a:off x="7709236" y="4157138"/>
                    <a:ext cx="2422072" cy="2030362"/>
                    <a:chOff x="7709236" y="4157138"/>
                    <a:chExt cx="2422072" cy="2030362"/>
                  </a:xfrm>
                </p:grpSpPr>
                <p:pic>
                  <p:nvPicPr>
                    <p:cNvPr id="52"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9687064" y="4167910"/>
                      <a:ext cx="418844" cy="812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9687064" y="4548608"/>
                      <a:ext cx="418844" cy="812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9675065" y="4962709"/>
                      <a:ext cx="418844" cy="812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0" name="Group 74"/>
                    <p:cNvGrpSpPr/>
                    <p:nvPr/>
                  </p:nvGrpSpPr>
                  <p:grpSpPr>
                    <a:xfrm>
                      <a:off x="7709236" y="4157138"/>
                      <a:ext cx="2003228" cy="2027515"/>
                      <a:chOff x="7709236" y="4157138"/>
                      <a:chExt cx="2003228" cy="2027515"/>
                    </a:xfrm>
                  </p:grpSpPr>
                  <p:grpSp>
                    <p:nvGrpSpPr>
                      <p:cNvPr id="71" name="Group 73"/>
                      <p:cNvGrpSpPr/>
                      <p:nvPr/>
                    </p:nvGrpSpPr>
                    <p:grpSpPr>
                      <a:xfrm>
                        <a:off x="7709236" y="4165600"/>
                        <a:ext cx="1699946" cy="2019053"/>
                        <a:chOff x="7709236" y="4165600"/>
                        <a:chExt cx="1699946" cy="2019053"/>
                      </a:xfrm>
                    </p:grpSpPr>
                    <p:pic>
                      <p:nvPicPr>
                        <p:cNvPr id="38"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8839200" y="4165600"/>
                          <a:ext cx="493782"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8839200" y="4505406"/>
                          <a:ext cx="493782"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8915400" y="4965874"/>
                          <a:ext cx="493782"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2" name="Group 72"/>
                        <p:cNvGrpSpPr/>
                        <p:nvPr/>
                      </p:nvGrpSpPr>
                      <p:grpSpPr>
                        <a:xfrm>
                          <a:off x="7709236" y="4170230"/>
                          <a:ext cx="1282364" cy="1991870"/>
                          <a:chOff x="7709236" y="4170230"/>
                          <a:chExt cx="1282364" cy="1991870"/>
                        </a:xfrm>
                      </p:grpSpPr>
                      <p:pic>
                        <p:nvPicPr>
                          <p:cNvPr id="37"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45693" y="4181002"/>
                            <a:ext cx="469707" cy="807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45693" y="4520808"/>
                            <a:ext cx="469707" cy="807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521893" y="4981276"/>
                            <a:ext cx="469707" cy="807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3" name="Group 71"/>
                          <p:cNvGrpSpPr/>
                          <p:nvPr/>
                        </p:nvGrpSpPr>
                        <p:grpSpPr>
                          <a:xfrm>
                            <a:off x="7709236" y="4170230"/>
                            <a:ext cx="850644" cy="1991870"/>
                            <a:chOff x="7709236" y="4170230"/>
                            <a:chExt cx="850644" cy="1991870"/>
                          </a:xfrm>
                        </p:grpSpPr>
                        <p:pic>
                          <p:nvPicPr>
                            <p:cNvPr id="36"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8064836" y="4181002"/>
                              <a:ext cx="418844" cy="812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8064836" y="4520808"/>
                              <a:ext cx="418844" cy="812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8141036" y="4981276"/>
                              <a:ext cx="418844" cy="812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4" name="Group 70"/>
                            <p:cNvGrpSpPr/>
                            <p:nvPr/>
                          </p:nvGrpSpPr>
                          <p:grpSpPr>
                            <a:xfrm>
                              <a:off x="7709236" y="4170230"/>
                              <a:ext cx="431800" cy="1987095"/>
                              <a:chOff x="7709236" y="4170230"/>
                              <a:chExt cx="431800" cy="1987095"/>
                            </a:xfrm>
                          </p:grpSpPr>
                          <p:pic>
                            <p:nvPicPr>
                              <p:cNvPr id="34"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flipH="1">
                                <a:off x="7709236" y="4170230"/>
                                <a:ext cx="381000" cy="818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flipH="1">
                                <a:off x="7709236" y="4510036"/>
                                <a:ext cx="381000" cy="818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flipH="1">
                                <a:off x="7760036" y="4970504"/>
                                <a:ext cx="381000" cy="818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flipH="1">
                                <a:off x="7760036" y="5338383"/>
                                <a:ext cx="381000" cy="818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48"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8141036" y="5349155"/>
                              <a:ext cx="418844" cy="812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49"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521893" y="5349155"/>
                            <a:ext cx="469707" cy="807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50"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8915400" y="5346453"/>
                          <a:ext cx="493782"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51"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flipH="1">
                        <a:off x="9306064" y="4157138"/>
                        <a:ext cx="381000" cy="818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flipH="1">
                        <a:off x="9306064" y="4537836"/>
                        <a:ext cx="381000" cy="818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flipH="1">
                        <a:off x="9294065" y="4951937"/>
                        <a:ext cx="381000" cy="818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3"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flipH="1">
                        <a:off x="9331464" y="5351083"/>
                        <a:ext cx="381000" cy="818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64"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9712464" y="5374555"/>
                      <a:ext cx="418844" cy="812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65"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093321" y="5374555"/>
                    <a:ext cx="469707" cy="807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66"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10486828" y="5359153"/>
                  <a:ext cx="493782"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grpSp>
      <p:sp>
        <p:nvSpPr>
          <p:cNvPr id="84" name="TextBox 83"/>
          <p:cNvSpPr txBox="1"/>
          <p:nvPr/>
        </p:nvSpPr>
        <p:spPr>
          <a:xfrm>
            <a:off x="4342478" y="6211669"/>
            <a:ext cx="3734721" cy="646331"/>
          </a:xfrm>
          <a:prstGeom prst="rect">
            <a:avLst/>
          </a:prstGeom>
          <a:noFill/>
        </p:spPr>
        <p:txBody>
          <a:bodyPr wrap="square" rtlCol="0">
            <a:spAutoFit/>
          </a:bodyPr>
          <a:lstStyle/>
          <a:p>
            <a:pPr algn="ctr"/>
            <a:r>
              <a:rPr lang="en-US" dirty="0">
                <a:solidFill>
                  <a:srgbClr val="000000"/>
                </a:solidFill>
              </a:rPr>
              <a:t>Number of Absences for All Others’ Divided by All Others’ Enrollment</a:t>
            </a:r>
          </a:p>
        </p:txBody>
      </p:sp>
      <p:sp>
        <p:nvSpPr>
          <p:cNvPr id="82" name="Double Bracket 81">
            <a:extLst>
              <a:ext uri="{C183D7F6-B498-43B3-948B-1728B52AA6E4}">
                <adec:decorative xmlns:adec="http://schemas.microsoft.com/office/drawing/2017/decorative" val="1"/>
              </a:ext>
            </a:extLst>
          </p:cNvPr>
          <p:cNvSpPr/>
          <p:nvPr/>
        </p:nvSpPr>
        <p:spPr>
          <a:xfrm>
            <a:off x="304800" y="4287593"/>
            <a:ext cx="2495550" cy="1884607"/>
          </a:xfrm>
          <a:prstGeom prst="bracketPair">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Double Bracket 85">
            <a:extLst>
              <a:ext uri="{C183D7F6-B498-43B3-948B-1728B52AA6E4}">
                <adec:decorative xmlns:adec="http://schemas.microsoft.com/office/drawing/2017/decorative" val="1"/>
              </a:ext>
            </a:extLst>
          </p:cNvPr>
          <p:cNvSpPr/>
          <p:nvPr/>
        </p:nvSpPr>
        <p:spPr>
          <a:xfrm>
            <a:off x="3943351" y="4188856"/>
            <a:ext cx="3905250" cy="2135744"/>
          </a:xfrm>
          <a:prstGeom prst="bracketPair">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594406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Interpreting the Chronic Absenteeism Ratio</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60162056"/>
              </p:ext>
            </p:extLst>
          </p:nvPr>
        </p:nvGraphicFramePr>
        <p:xfrm>
          <a:off x="1447800" y="1066800"/>
          <a:ext cx="5955030" cy="5349240"/>
        </p:xfrm>
        <a:graphic>
          <a:graphicData uri="http://schemas.openxmlformats.org/drawingml/2006/table">
            <a:tbl>
              <a:tblPr firstRow="1" bandRow="1">
                <a:effectLst>
                  <a:outerShdw blurRad="63500" sx="102000" sy="102000" algn="ctr" rotWithShape="0">
                    <a:prstClr val="black">
                      <a:alpha val="40000"/>
                    </a:prstClr>
                  </a:outerShdw>
                </a:effectLst>
                <a:tableStyleId>{21E4AEA4-8DFA-4A89-87EB-49C32662AFE0}</a:tableStyleId>
              </a:tblPr>
              <a:tblGrid>
                <a:gridCol w="2075873">
                  <a:extLst>
                    <a:ext uri="{9D8B030D-6E8A-4147-A177-3AD203B41FA5}">
                      <a16:colId xmlns:a16="http://schemas.microsoft.com/office/drawing/2014/main" val="20000"/>
                    </a:ext>
                  </a:extLst>
                </a:gridCol>
                <a:gridCol w="3879157">
                  <a:extLst>
                    <a:ext uri="{9D8B030D-6E8A-4147-A177-3AD203B41FA5}">
                      <a16:colId xmlns:a16="http://schemas.microsoft.com/office/drawing/2014/main" val="20001"/>
                    </a:ext>
                  </a:extLst>
                </a:gridCol>
              </a:tblGrid>
              <a:tr h="563880">
                <a:tc>
                  <a:txBody>
                    <a:bodyPr/>
                    <a:lstStyle/>
                    <a:p>
                      <a:pPr algn="ctr"/>
                      <a:r>
                        <a:rPr lang="en-US" sz="2400" dirty="0"/>
                        <a:t>Chronic Absenteeism Ratio Value</a:t>
                      </a:r>
                    </a:p>
                  </a:txBody>
                  <a:tcPr marL="68580" marR="68580" marT="34290" marB="3429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t>Rates for Chronic</a:t>
                      </a:r>
                      <a:r>
                        <a:rPr lang="en-US" sz="2400" baseline="0" dirty="0"/>
                        <a:t> Absenteeism</a:t>
                      </a:r>
                      <a:endParaRPr lang="en-US" sz="2400" dirty="0"/>
                    </a:p>
                  </a:txBody>
                  <a:tcPr marL="68580" marR="68580" marT="34290" marB="3429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63880">
                <a:tc>
                  <a:txBody>
                    <a:bodyPr/>
                    <a:lstStyle/>
                    <a:p>
                      <a:pPr algn="r"/>
                      <a:r>
                        <a:rPr lang="en-US" sz="2400" dirty="0">
                          <a:solidFill>
                            <a:srgbClr val="000000"/>
                          </a:solidFill>
                        </a:rPr>
                        <a:t>1.0</a:t>
                      </a:r>
                    </a:p>
                  </a:txBody>
                  <a:tcPr marL="68580" marR="68580" marT="34290" marB="3429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1"/>
                      <a:r>
                        <a:rPr lang="en-US" sz="2400" dirty="0">
                          <a:solidFill>
                            <a:srgbClr val="000000"/>
                          </a:solidFill>
                        </a:rPr>
                        <a:t>Equal</a:t>
                      </a:r>
                    </a:p>
                  </a:txBody>
                  <a:tcPr marL="68580" marR="68580" marT="34290" marB="3429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63880">
                <a:tc>
                  <a:txBody>
                    <a:bodyPr/>
                    <a:lstStyle/>
                    <a:p>
                      <a:pPr algn="r"/>
                      <a:r>
                        <a:rPr lang="en-US" sz="2400" dirty="0">
                          <a:solidFill>
                            <a:srgbClr val="000000"/>
                          </a:solidFill>
                        </a:rPr>
                        <a:t>1.25</a:t>
                      </a:r>
                    </a:p>
                  </a:txBody>
                  <a:tcPr marL="68580" marR="68580" marT="34290" marB="3429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1"/>
                      <a:r>
                        <a:rPr lang="en-US" sz="2400" dirty="0">
                          <a:solidFill>
                            <a:srgbClr val="000000"/>
                          </a:solidFill>
                        </a:rPr>
                        <a:t>25% Higher</a:t>
                      </a:r>
                    </a:p>
                  </a:txBody>
                  <a:tcPr marL="68580" marR="68580" marT="34290" marB="3429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63880">
                <a:tc>
                  <a:txBody>
                    <a:bodyPr/>
                    <a:lstStyle/>
                    <a:p>
                      <a:pPr algn="r"/>
                      <a:r>
                        <a:rPr lang="en-US" sz="2400" dirty="0">
                          <a:solidFill>
                            <a:srgbClr val="000000"/>
                          </a:solidFill>
                        </a:rPr>
                        <a:t>1.50</a:t>
                      </a:r>
                    </a:p>
                  </a:txBody>
                  <a:tcPr marL="68580" marR="68580" marT="34290" marB="3429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1"/>
                      <a:r>
                        <a:rPr lang="en-US" sz="2400" dirty="0">
                          <a:solidFill>
                            <a:srgbClr val="000000"/>
                          </a:solidFill>
                        </a:rPr>
                        <a:t>50% Higher</a:t>
                      </a:r>
                    </a:p>
                  </a:txBody>
                  <a:tcPr marL="68580" marR="68580" marT="34290" marB="3429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63880">
                <a:tc>
                  <a:txBody>
                    <a:bodyPr/>
                    <a:lstStyle/>
                    <a:p>
                      <a:pPr algn="r"/>
                      <a:r>
                        <a:rPr lang="en-US" sz="2400" dirty="0">
                          <a:solidFill>
                            <a:srgbClr val="000000"/>
                          </a:solidFill>
                        </a:rPr>
                        <a:t>2.00</a:t>
                      </a:r>
                    </a:p>
                  </a:txBody>
                  <a:tcPr marL="68580" marR="68580" marT="34290" marB="3429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1"/>
                      <a:r>
                        <a:rPr lang="en-US" sz="2400" dirty="0">
                          <a:solidFill>
                            <a:srgbClr val="000000"/>
                          </a:solidFill>
                        </a:rPr>
                        <a:t>Two</a:t>
                      </a:r>
                      <a:r>
                        <a:rPr lang="en-US" sz="2400" baseline="0" dirty="0">
                          <a:solidFill>
                            <a:srgbClr val="000000"/>
                          </a:solidFill>
                        </a:rPr>
                        <a:t> Times Higher</a:t>
                      </a:r>
                      <a:endParaRPr lang="en-US" sz="2400" dirty="0">
                        <a:solidFill>
                          <a:srgbClr val="000000"/>
                        </a:solidFill>
                      </a:endParaRPr>
                    </a:p>
                  </a:txBody>
                  <a:tcPr marL="68580" marR="68580" marT="34290" marB="3429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63880">
                <a:tc>
                  <a:txBody>
                    <a:bodyPr/>
                    <a:lstStyle/>
                    <a:p>
                      <a:pPr algn="r"/>
                      <a:r>
                        <a:rPr lang="en-US" sz="2400" dirty="0">
                          <a:solidFill>
                            <a:srgbClr val="000000"/>
                          </a:solidFill>
                        </a:rPr>
                        <a:t>2.50</a:t>
                      </a:r>
                    </a:p>
                  </a:txBody>
                  <a:tcPr marL="68580" marR="68580" marT="34290" marB="3429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1"/>
                      <a:r>
                        <a:rPr lang="en-US" sz="2400" dirty="0">
                          <a:solidFill>
                            <a:srgbClr val="000000"/>
                          </a:solidFill>
                        </a:rPr>
                        <a:t>Two and a Half</a:t>
                      </a:r>
                      <a:r>
                        <a:rPr lang="en-US" sz="2400" baseline="0" dirty="0">
                          <a:solidFill>
                            <a:srgbClr val="000000"/>
                          </a:solidFill>
                        </a:rPr>
                        <a:t> Times Higher</a:t>
                      </a:r>
                      <a:endParaRPr lang="en-US" sz="2400" dirty="0">
                        <a:solidFill>
                          <a:srgbClr val="000000"/>
                        </a:solidFill>
                      </a:endParaRPr>
                    </a:p>
                  </a:txBody>
                  <a:tcPr marL="68580" marR="68580" marT="34290" marB="3429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563880">
                <a:tc>
                  <a:txBody>
                    <a:bodyPr/>
                    <a:lstStyle/>
                    <a:p>
                      <a:pPr algn="r"/>
                      <a:r>
                        <a:rPr lang="en-US" sz="2400" dirty="0">
                          <a:solidFill>
                            <a:srgbClr val="000000"/>
                          </a:solidFill>
                        </a:rPr>
                        <a:t>3.00</a:t>
                      </a:r>
                    </a:p>
                  </a:txBody>
                  <a:tcPr marL="68580" marR="68580" marT="34290" marB="3429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1"/>
                      <a:r>
                        <a:rPr lang="en-US" sz="2400" dirty="0">
                          <a:solidFill>
                            <a:srgbClr val="000000"/>
                          </a:solidFill>
                        </a:rPr>
                        <a:t>Three Times Higher</a:t>
                      </a:r>
                    </a:p>
                  </a:txBody>
                  <a:tcPr marL="68580" marR="68580" marT="34290" marB="3429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63880">
                <a:tc>
                  <a:txBody>
                    <a:bodyPr/>
                    <a:lstStyle/>
                    <a:p>
                      <a:pPr algn="r"/>
                      <a:r>
                        <a:rPr lang="en-US" sz="2400" dirty="0">
                          <a:solidFill>
                            <a:srgbClr val="000000"/>
                          </a:solidFill>
                        </a:rPr>
                        <a:t>&gt; 3.00</a:t>
                      </a:r>
                    </a:p>
                  </a:txBody>
                  <a:tcPr marL="68580" marR="68580" marT="34290" marB="3429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1"/>
                      <a:r>
                        <a:rPr lang="en-US" sz="2400" dirty="0">
                          <a:solidFill>
                            <a:srgbClr val="000000"/>
                          </a:solidFill>
                        </a:rPr>
                        <a:t>Yikes.</a:t>
                      </a:r>
                    </a:p>
                  </a:txBody>
                  <a:tcPr marL="68580" marR="68580" marT="34290" marB="3429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992407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76200"/>
            <a:ext cx="8229600" cy="1020763"/>
          </a:xfrm>
        </p:spPr>
        <p:txBody>
          <a:bodyPr/>
          <a:lstStyle/>
          <a:p>
            <a:r>
              <a:rPr lang="en-US" dirty="0"/>
              <a:t>Q1: Are Outcomes Equitable for all Groups?</a:t>
            </a:r>
            <a:r>
              <a:rPr lang="en-US" dirty="0">
                <a:noFill/>
              </a:rPr>
              <a:t> 2</a:t>
            </a:r>
          </a:p>
        </p:txBody>
      </p:sp>
      <p:pic>
        <p:nvPicPr>
          <p:cNvPr id="7171" name="Picture 3" descr="Table showing outcomes by race"/>
          <p:cNvPicPr>
            <a:picLocks noChangeAspect="1" noChangeArrowheads="1"/>
          </p:cNvPicPr>
          <p:nvPr/>
        </p:nvPicPr>
        <p:blipFill>
          <a:blip r:embed="rId3" cstate="print"/>
          <a:srcRect/>
          <a:stretch>
            <a:fillRect/>
          </a:stretch>
        </p:blipFill>
        <p:spPr bwMode="auto">
          <a:xfrm>
            <a:off x="0" y="1447800"/>
            <a:ext cx="7991475" cy="5410200"/>
          </a:xfrm>
          <a:prstGeom prst="rect">
            <a:avLst/>
          </a:prstGeom>
          <a:noFill/>
          <a:ln w="9525">
            <a:noFill/>
            <a:miter lim="800000"/>
            <a:headEnd/>
            <a:tailEnd/>
          </a:ln>
        </p:spPr>
      </p:pic>
      <p:grpSp>
        <p:nvGrpSpPr>
          <p:cNvPr id="5" name="Group 4" descr="Method 1: Student composition cell with turn red&#10;Method 2: Ratios exceeding 1.3"/>
          <p:cNvGrpSpPr/>
          <p:nvPr/>
        </p:nvGrpSpPr>
        <p:grpSpPr>
          <a:xfrm>
            <a:off x="7239000" y="2216478"/>
            <a:ext cx="2255520" cy="3117521"/>
            <a:chOff x="12903200" y="2011680"/>
            <a:chExt cx="2600960" cy="2866306"/>
          </a:xfrm>
        </p:grpSpPr>
        <p:sp>
          <p:nvSpPr>
            <p:cNvPr id="3" name="Oval 2"/>
            <p:cNvSpPr/>
            <p:nvPr/>
          </p:nvSpPr>
          <p:spPr>
            <a:xfrm>
              <a:off x="12903200" y="2011680"/>
              <a:ext cx="2590800" cy="254508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13004800" y="2215719"/>
              <a:ext cx="2499360" cy="2662267"/>
            </a:xfrm>
            <a:prstGeom prst="rect">
              <a:avLst/>
            </a:prstGeom>
            <a:noFill/>
          </p:spPr>
          <p:txBody>
            <a:bodyPr wrap="square" rtlCol="0">
              <a:spAutoFit/>
            </a:bodyPr>
            <a:lstStyle/>
            <a:p>
              <a:pPr algn="ctr"/>
              <a:r>
                <a:rPr lang="en-US" sz="2000" b="1" u="sng" dirty="0">
                  <a:solidFill>
                    <a:prstClr val="white"/>
                  </a:solidFill>
                </a:rPr>
                <a:t>Method 1:</a:t>
              </a:r>
            </a:p>
            <a:p>
              <a:pPr algn="ctr"/>
              <a:r>
                <a:rPr lang="en-US" sz="2000" dirty="0">
                  <a:solidFill>
                    <a:prstClr val="white"/>
                  </a:solidFill>
                </a:rPr>
                <a:t>Student Composition cell will turn red </a:t>
              </a:r>
            </a:p>
            <a:p>
              <a:pPr algn="ctr"/>
              <a:endParaRPr lang="en-US" sz="200" b="1" u="sng" dirty="0">
                <a:solidFill>
                  <a:prstClr val="white"/>
                </a:solidFill>
              </a:endParaRPr>
            </a:p>
            <a:p>
              <a:pPr algn="ctr">
                <a:spcBef>
                  <a:spcPts val="600"/>
                </a:spcBef>
              </a:pPr>
              <a:r>
                <a:rPr lang="en-US" sz="2000" b="1" u="sng" dirty="0">
                  <a:solidFill>
                    <a:prstClr val="white"/>
                  </a:solidFill>
                </a:rPr>
                <a:t>Method 2:</a:t>
              </a:r>
              <a:endParaRPr lang="en-US" sz="2000" dirty="0">
                <a:solidFill>
                  <a:prstClr val="white"/>
                </a:solidFill>
              </a:endParaRPr>
            </a:p>
            <a:p>
              <a:pPr algn="ctr"/>
              <a:r>
                <a:rPr lang="en-US" sz="2000" dirty="0">
                  <a:solidFill>
                    <a:prstClr val="white"/>
                  </a:solidFill>
                </a:rPr>
                <a:t>Ratios exceeding 1.3</a:t>
              </a:r>
            </a:p>
          </p:txBody>
        </p:sp>
      </p:grpSp>
      <p:sp>
        <p:nvSpPr>
          <p:cNvPr id="10" name="Oval 9">
            <a:extLst>
              <a:ext uri="{C183D7F6-B498-43B3-948B-1728B52AA6E4}">
                <adec:decorative xmlns:adec="http://schemas.microsoft.com/office/drawing/2017/decorative" val="1"/>
              </a:ext>
            </a:extLst>
          </p:cNvPr>
          <p:cNvSpPr/>
          <p:nvPr/>
        </p:nvSpPr>
        <p:spPr>
          <a:xfrm>
            <a:off x="5486400" y="4800600"/>
            <a:ext cx="609600" cy="609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Oval 5">
            <a:extLst>
              <a:ext uri="{C183D7F6-B498-43B3-948B-1728B52AA6E4}">
                <adec:decorative xmlns:adec="http://schemas.microsoft.com/office/drawing/2017/decorative" val="1"/>
              </a:ext>
            </a:extLst>
          </p:cNvPr>
          <p:cNvSpPr/>
          <p:nvPr/>
        </p:nvSpPr>
        <p:spPr>
          <a:xfrm>
            <a:off x="6461760" y="4800600"/>
            <a:ext cx="624840" cy="609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722608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6" y="312738"/>
            <a:ext cx="3848099" cy="1020763"/>
          </a:xfrm>
        </p:spPr>
        <p:txBody>
          <a:bodyPr/>
          <a:lstStyle/>
          <a:p>
            <a:r>
              <a:rPr lang="en-US" dirty="0"/>
              <a:t>How big are the disparities?</a:t>
            </a:r>
          </a:p>
        </p:txBody>
      </p:sp>
      <p:sp>
        <p:nvSpPr>
          <p:cNvPr id="3" name="TextBox 2"/>
          <p:cNvSpPr txBox="1"/>
          <p:nvPr/>
        </p:nvSpPr>
        <p:spPr>
          <a:xfrm>
            <a:off x="581025" y="1854200"/>
            <a:ext cx="2924175" cy="4154984"/>
          </a:xfrm>
          <a:prstGeom prst="rect">
            <a:avLst/>
          </a:prstGeom>
          <a:noFill/>
        </p:spPr>
        <p:txBody>
          <a:bodyPr wrap="square" rtlCol="0">
            <a:spAutoFit/>
          </a:bodyPr>
          <a:lstStyle/>
          <a:p>
            <a:pPr marL="285750" indent="-285750">
              <a:spcBef>
                <a:spcPts val="2400"/>
              </a:spcBef>
              <a:buFont typeface="Arial" panose="020B0604020202020204" pitchFamily="34" charset="0"/>
              <a:buChar char="•"/>
            </a:pPr>
            <a:r>
              <a:rPr lang="en-US" sz="2800" dirty="0">
                <a:solidFill>
                  <a:srgbClr val="000000"/>
                </a:solidFill>
              </a:rPr>
              <a:t>Risk Ratio</a:t>
            </a:r>
          </a:p>
          <a:p>
            <a:pPr marL="285750" indent="-285750">
              <a:spcBef>
                <a:spcPts val="2400"/>
              </a:spcBef>
              <a:buFont typeface="Arial" panose="020B0604020202020204" pitchFamily="34" charset="0"/>
              <a:buChar char="•"/>
            </a:pPr>
            <a:r>
              <a:rPr lang="en-US" sz="2800" dirty="0">
                <a:solidFill>
                  <a:srgbClr val="000000"/>
                </a:solidFill>
              </a:rPr>
              <a:t>Difference in Student Composition</a:t>
            </a:r>
          </a:p>
          <a:p>
            <a:pPr marL="285750" indent="-285750">
              <a:spcBef>
                <a:spcPts val="2400"/>
              </a:spcBef>
              <a:buFont typeface="Arial" panose="020B0604020202020204" pitchFamily="34" charset="0"/>
              <a:buChar char="•"/>
            </a:pPr>
            <a:r>
              <a:rPr lang="en-US" sz="2800" dirty="0">
                <a:solidFill>
                  <a:srgbClr val="000000"/>
                </a:solidFill>
              </a:rPr>
              <a:t>Difference in Chronic Absenteeism Composition</a:t>
            </a:r>
          </a:p>
        </p:txBody>
      </p:sp>
      <p:pic>
        <p:nvPicPr>
          <p:cNvPr id="3075" name="Picture 3" descr="Table showing Risk Ratio, Difference in Student Composition, Difference in Absence Composition, and Absence Composition"/>
          <p:cNvPicPr>
            <a:picLocks noChangeAspect="1" noChangeArrowheads="1"/>
          </p:cNvPicPr>
          <p:nvPr/>
        </p:nvPicPr>
        <p:blipFill>
          <a:blip r:embed="rId3" cstate="print"/>
          <a:srcRect/>
          <a:stretch>
            <a:fillRect/>
          </a:stretch>
        </p:blipFill>
        <p:spPr bwMode="auto">
          <a:xfrm>
            <a:off x="3962400" y="990600"/>
            <a:ext cx="4724400" cy="5257800"/>
          </a:xfrm>
          <a:prstGeom prst="rect">
            <a:avLst/>
          </a:prstGeom>
          <a:noFill/>
          <a:ln w="9525">
            <a:noFill/>
            <a:miter lim="800000"/>
            <a:headEnd/>
            <a:tailEnd/>
          </a:ln>
        </p:spPr>
      </p:pic>
    </p:spTree>
    <p:extLst>
      <p:ext uri="{BB962C8B-B14F-4D97-AF65-F5344CB8AC3E}">
        <p14:creationId xmlns:p14="http://schemas.microsoft.com/office/powerpoint/2010/main" val="1465564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274320" y="217998"/>
            <a:ext cx="4782787" cy="1021556"/>
          </a:xfrm>
          <a:prstGeom prst="rect">
            <a:avLst/>
          </a:prstGeom>
        </p:spPr>
        <p:txBody>
          <a:bodyPr/>
          <a:lstStyle>
            <a:lvl1pPr algn="l" defTabSz="914400" rtl="0" eaLnBrk="1" latinLnBrk="0" hangingPunct="1">
              <a:spcBef>
                <a:spcPct val="0"/>
              </a:spcBef>
              <a:buNone/>
              <a:defRPr sz="2800" b="1" kern="1200">
                <a:solidFill>
                  <a:schemeClr val="tx2"/>
                </a:solidFill>
                <a:latin typeface="Century Gothic" panose="020B0502020202020204" pitchFamily="34" charset="0"/>
                <a:ea typeface="+mj-ea"/>
                <a:cs typeface="+mj-cs"/>
              </a:defRPr>
            </a:lvl1pPr>
          </a:lstStyle>
          <a:p>
            <a:r>
              <a:rPr lang="en-US" sz="2400" dirty="0">
                <a:solidFill>
                  <a:srgbClr val="0070C0"/>
                </a:solidFill>
              </a:rPr>
              <a:t>Q2: How big are the disparities?</a:t>
            </a:r>
          </a:p>
          <a:p>
            <a:r>
              <a:rPr lang="en-US" dirty="0">
                <a:solidFill>
                  <a:srgbClr val="0070C0"/>
                </a:solidFill>
              </a:rPr>
              <a:t>Method #1: The Risk Ratio</a:t>
            </a:r>
          </a:p>
        </p:txBody>
      </p:sp>
      <p:pic>
        <p:nvPicPr>
          <p:cNvPr id="7" name="Picture 2" descr="Risk for African American Students is greater than for all other studen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1" y="2715261"/>
            <a:ext cx="7530464" cy="4023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Placeholder 3"/>
          <p:cNvSpPr txBox="1">
            <a:spLocks/>
          </p:cNvSpPr>
          <p:nvPr/>
        </p:nvSpPr>
        <p:spPr>
          <a:xfrm>
            <a:off x="518161" y="1417354"/>
            <a:ext cx="8340089" cy="1247107"/>
          </a:xfrm>
          <a:prstGeom prst="rect">
            <a:avLst/>
          </a:prstGeom>
        </p:spPr>
        <p:txBody>
          <a:bodyPr/>
          <a:lstStyle>
            <a:lvl1pPr marL="342900" indent="-342900" algn="l" defTabSz="914400" rtl="0" eaLnBrk="1" latinLnBrk="0" hangingPunct="1">
              <a:spcBef>
                <a:spcPct val="20000"/>
              </a:spcBef>
              <a:buClr>
                <a:schemeClr val="accent3"/>
              </a:buClr>
              <a:buFont typeface="Arial" pitchFamily="34" charset="0"/>
              <a:buChar char="•"/>
              <a:defRPr sz="3200" kern="1200">
                <a:solidFill>
                  <a:schemeClr val="tx1"/>
                </a:solidFill>
                <a:latin typeface="Garamond" panose="02020404030301010803" pitchFamily="18" charset="0"/>
                <a:ea typeface="+mn-ea"/>
                <a:cs typeface="+mn-cs"/>
              </a:defRPr>
            </a:lvl1pPr>
            <a:lvl2pPr marL="742950" indent="-285750" algn="l" defTabSz="914400" rtl="0" eaLnBrk="1" latinLnBrk="0" hangingPunct="1">
              <a:spcBef>
                <a:spcPct val="20000"/>
              </a:spcBef>
              <a:buClr>
                <a:schemeClr val="accent3"/>
              </a:buClr>
              <a:buFont typeface="Arial" pitchFamily="34" charset="0"/>
              <a:buChar char="–"/>
              <a:defRPr sz="2800" kern="1200">
                <a:solidFill>
                  <a:schemeClr val="tx1"/>
                </a:solidFill>
                <a:latin typeface="Garamond" panose="02020404030301010803" pitchFamily="18" charset="0"/>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2400" kern="1200">
                <a:solidFill>
                  <a:schemeClr val="tx1"/>
                </a:solidFill>
                <a:latin typeface="Garamond" panose="02020404030301010803" pitchFamily="18" charset="0"/>
                <a:ea typeface="+mn-ea"/>
                <a:cs typeface="+mn-cs"/>
              </a:defRPr>
            </a:lvl3pPr>
            <a:lvl4pPr marL="1600200" indent="-228600" algn="l" defTabSz="914400" rtl="0" eaLnBrk="1" latinLnBrk="0" hangingPunct="1">
              <a:spcBef>
                <a:spcPct val="20000"/>
              </a:spcBef>
              <a:buClr>
                <a:schemeClr val="accent3"/>
              </a:buClr>
              <a:buFont typeface="Arial" pitchFamily="34" charset="0"/>
              <a:buChar char="–"/>
              <a:defRPr sz="2000" kern="1200">
                <a:solidFill>
                  <a:schemeClr val="tx1"/>
                </a:solidFill>
                <a:latin typeface="Garamond" panose="02020404030301010803" pitchFamily="18" charset="0"/>
                <a:ea typeface="+mn-ea"/>
                <a:cs typeface="+mn-cs"/>
              </a:defRPr>
            </a:lvl4pPr>
            <a:lvl5pPr marL="2057400" indent="-228600" algn="l" defTabSz="914400" rtl="0" eaLnBrk="1" latinLnBrk="0" hangingPunct="1">
              <a:spcBef>
                <a:spcPct val="20000"/>
              </a:spcBef>
              <a:buClr>
                <a:schemeClr val="accent3"/>
              </a:buClr>
              <a:buFont typeface="Arial" pitchFamily="34" charset="0"/>
              <a:buChar char="»"/>
              <a:defRPr sz="2000" kern="1200">
                <a:solidFill>
                  <a:schemeClr val="tx1"/>
                </a:solidFill>
                <a:latin typeface="Garamond" panose="02020404030301010803"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solidFill>
                  <a:srgbClr val="000000"/>
                </a:solidFill>
                <a:latin typeface="+mn-lt"/>
              </a:rPr>
              <a:t>The risk of one group compared to the risk of all other students</a:t>
            </a:r>
          </a:p>
          <a:p>
            <a:pPr lvl="1"/>
            <a:r>
              <a:rPr lang="en-US" sz="2400" dirty="0">
                <a:solidFill>
                  <a:srgbClr val="000000"/>
                </a:solidFill>
                <a:latin typeface="+mn-lt"/>
              </a:rPr>
              <a:t>Difficult to use with small numbers of students</a:t>
            </a:r>
          </a:p>
          <a:p>
            <a:pPr lvl="1"/>
            <a:r>
              <a:rPr lang="en-US" sz="2400" dirty="0">
                <a:solidFill>
                  <a:srgbClr val="000000"/>
                </a:solidFill>
                <a:latin typeface="+mn-lt"/>
              </a:rPr>
              <a:t>1.0 is ideal, larger numbers suggest larger disparities</a:t>
            </a:r>
          </a:p>
        </p:txBody>
      </p:sp>
      <p:sp>
        <p:nvSpPr>
          <p:cNvPr id="2" name="Title 1">
            <a:extLst>
              <a:ext uri="{FF2B5EF4-FFF2-40B4-BE49-F238E27FC236}">
                <a16:creationId xmlns:a16="http://schemas.microsoft.com/office/drawing/2014/main" id="{2FA2954C-2BD1-3149-9B5C-7447578DA2F9}"/>
              </a:ext>
            </a:extLst>
          </p:cNvPr>
          <p:cNvSpPr>
            <a:spLocks noGrp="1"/>
          </p:cNvSpPr>
          <p:nvPr>
            <p:ph type="title" idx="4294967295"/>
          </p:nvPr>
        </p:nvSpPr>
        <p:spPr/>
        <p:txBody>
          <a:bodyPr/>
          <a:lstStyle/>
          <a:p>
            <a:r>
              <a:rPr lang="en-US" dirty="0">
                <a:noFill/>
              </a:rPr>
              <a:t>Disparities,</a:t>
            </a:r>
            <a:r>
              <a:rPr lang="en-US" baseline="0" dirty="0">
                <a:noFill/>
              </a:rPr>
              <a:t> Method 1</a:t>
            </a:r>
            <a:endParaRPr lang="en-US" dirty="0">
              <a:noFill/>
            </a:endParaRPr>
          </a:p>
        </p:txBody>
      </p:sp>
    </p:spTree>
    <p:extLst>
      <p:ext uri="{BB962C8B-B14F-4D97-AF65-F5344CB8AC3E}">
        <p14:creationId xmlns:p14="http://schemas.microsoft.com/office/powerpoint/2010/main" val="2937818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Interpreting the Risk Ratio</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69092841"/>
              </p:ext>
            </p:extLst>
          </p:nvPr>
        </p:nvGraphicFramePr>
        <p:xfrm>
          <a:off x="1296114" y="1001582"/>
          <a:ext cx="6195060" cy="4150909"/>
        </p:xfrm>
        <a:graphic>
          <a:graphicData uri="http://schemas.openxmlformats.org/drawingml/2006/table">
            <a:tbl>
              <a:tblPr firstRow="1" bandRow="1">
                <a:effectLst>
                  <a:outerShdw blurRad="63500" sx="102000" sy="102000" algn="ctr" rotWithShape="0">
                    <a:prstClr val="black">
                      <a:alpha val="40000"/>
                    </a:prstClr>
                  </a:outerShdw>
                </a:effectLst>
                <a:tableStyleId>{21E4AEA4-8DFA-4A89-87EB-49C32662AFE0}</a:tableStyleId>
              </a:tblPr>
              <a:tblGrid>
                <a:gridCol w="2485808">
                  <a:extLst>
                    <a:ext uri="{9D8B030D-6E8A-4147-A177-3AD203B41FA5}">
                      <a16:colId xmlns:a16="http://schemas.microsoft.com/office/drawing/2014/main" val="20000"/>
                    </a:ext>
                  </a:extLst>
                </a:gridCol>
                <a:gridCol w="3709252">
                  <a:extLst>
                    <a:ext uri="{9D8B030D-6E8A-4147-A177-3AD203B41FA5}">
                      <a16:colId xmlns:a16="http://schemas.microsoft.com/office/drawing/2014/main" val="20001"/>
                    </a:ext>
                  </a:extLst>
                </a:gridCol>
              </a:tblGrid>
              <a:tr h="478687">
                <a:tc>
                  <a:txBody>
                    <a:bodyPr/>
                    <a:lstStyle/>
                    <a:p>
                      <a:pPr algn="ctr"/>
                      <a:r>
                        <a:rPr lang="en-US" sz="2400" dirty="0"/>
                        <a:t>Risk Ratio Value</a:t>
                      </a:r>
                    </a:p>
                  </a:txBody>
                  <a:tcPr marL="68580" marR="68580" marT="34290" marB="3429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t>Level of Disproportionality</a:t>
                      </a:r>
                    </a:p>
                  </a:txBody>
                  <a:tcPr marL="68580" marR="68580" marT="34290" marB="3429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78687">
                <a:tc>
                  <a:txBody>
                    <a:bodyPr/>
                    <a:lstStyle/>
                    <a:p>
                      <a:pPr algn="r"/>
                      <a:r>
                        <a:rPr lang="en-US" sz="2400" dirty="0">
                          <a:solidFill>
                            <a:srgbClr val="000000"/>
                          </a:solidFill>
                        </a:rPr>
                        <a:t>1.0</a:t>
                      </a:r>
                    </a:p>
                  </a:txBody>
                  <a:tcPr marL="68580" marR="68580" marT="34290" marB="3429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1"/>
                      <a:r>
                        <a:rPr lang="en-US" sz="2400" dirty="0">
                          <a:solidFill>
                            <a:srgbClr val="000000"/>
                          </a:solidFill>
                        </a:rPr>
                        <a:t>Equal</a:t>
                      </a:r>
                    </a:p>
                  </a:txBody>
                  <a:tcPr marL="68580" marR="68580" marT="34290" marB="3429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78687">
                <a:tc>
                  <a:txBody>
                    <a:bodyPr/>
                    <a:lstStyle/>
                    <a:p>
                      <a:pPr algn="r"/>
                      <a:r>
                        <a:rPr lang="en-US" sz="2400" dirty="0">
                          <a:solidFill>
                            <a:srgbClr val="000000"/>
                          </a:solidFill>
                        </a:rPr>
                        <a:t>1.25</a:t>
                      </a:r>
                    </a:p>
                  </a:txBody>
                  <a:tcPr marL="68580" marR="68580" marT="34290" marB="3429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1"/>
                      <a:r>
                        <a:rPr lang="en-US" sz="2400" dirty="0">
                          <a:solidFill>
                            <a:srgbClr val="000000"/>
                          </a:solidFill>
                        </a:rPr>
                        <a:t>25% Higher Risk</a:t>
                      </a:r>
                    </a:p>
                  </a:txBody>
                  <a:tcPr marL="68580" marR="68580" marT="34290" marB="3429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78687">
                <a:tc>
                  <a:txBody>
                    <a:bodyPr/>
                    <a:lstStyle/>
                    <a:p>
                      <a:pPr algn="r"/>
                      <a:r>
                        <a:rPr lang="en-US" sz="2400" dirty="0">
                          <a:solidFill>
                            <a:srgbClr val="000000"/>
                          </a:solidFill>
                        </a:rPr>
                        <a:t>1.50</a:t>
                      </a:r>
                    </a:p>
                  </a:txBody>
                  <a:tcPr marL="68580" marR="68580" marT="34290" marB="3429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1"/>
                      <a:r>
                        <a:rPr lang="en-US" sz="2400" dirty="0">
                          <a:solidFill>
                            <a:srgbClr val="000000"/>
                          </a:solidFill>
                        </a:rPr>
                        <a:t>50% Higher Risk</a:t>
                      </a:r>
                    </a:p>
                  </a:txBody>
                  <a:tcPr marL="68580" marR="68580" marT="34290" marB="3429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78687">
                <a:tc>
                  <a:txBody>
                    <a:bodyPr/>
                    <a:lstStyle/>
                    <a:p>
                      <a:pPr algn="r"/>
                      <a:r>
                        <a:rPr lang="en-US" sz="2400" dirty="0">
                          <a:solidFill>
                            <a:srgbClr val="000000"/>
                          </a:solidFill>
                        </a:rPr>
                        <a:t>2.00</a:t>
                      </a:r>
                    </a:p>
                  </a:txBody>
                  <a:tcPr marL="68580" marR="68580" marT="34290" marB="3429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1"/>
                      <a:r>
                        <a:rPr lang="en-US" sz="2400" dirty="0">
                          <a:solidFill>
                            <a:srgbClr val="000000"/>
                          </a:solidFill>
                        </a:rPr>
                        <a:t>Two</a:t>
                      </a:r>
                      <a:r>
                        <a:rPr lang="en-US" sz="2400" baseline="0" dirty="0">
                          <a:solidFill>
                            <a:srgbClr val="000000"/>
                          </a:solidFill>
                        </a:rPr>
                        <a:t> Times Higher Risk</a:t>
                      </a:r>
                      <a:endParaRPr lang="en-US" sz="2400" dirty="0">
                        <a:solidFill>
                          <a:srgbClr val="000000"/>
                        </a:solidFill>
                      </a:endParaRPr>
                    </a:p>
                  </a:txBody>
                  <a:tcPr marL="68580" marR="68580" marT="34290" marB="3429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8687">
                <a:tc>
                  <a:txBody>
                    <a:bodyPr/>
                    <a:lstStyle/>
                    <a:p>
                      <a:pPr algn="r"/>
                      <a:r>
                        <a:rPr lang="en-US" sz="2400" dirty="0">
                          <a:solidFill>
                            <a:srgbClr val="000000"/>
                          </a:solidFill>
                        </a:rPr>
                        <a:t>2.50</a:t>
                      </a:r>
                    </a:p>
                  </a:txBody>
                  <a:tcPr marL="68580" marR="68580" marT="34290" marB="3429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1"/>
                      <a:r>
                        <a:rPr lang="en-US" sz="2400" dirty="0">
                          <a:solidFill>
                            <a:srgbClr val="000000"/>
                          </a:solidFill>
                        </a:rPr>
                        <a:t>Two and a Half</a:t>
                      </a:r>
                      <a:r>
                        <a:rPr lang="en-US" sz="2400" baseline="0" dirty="0">
                          <a:solidFill>
                            <a:srgbClr val="000000"/>
                          </a:solidFill>
                        </a:rPr>
                        <a:t> Times Higher Risk</a:t>
                      </a:r>
                      <a:endParaRPr lang="en-US" sz="2400" dirty="0">
                        <a:solidFill>
                          <a:srgbClr val="000000"/>
                        </a:solidFill>
                      </a:endParaRPr>
                    </a:p>
                  </a:txBody>
                  <a:tcPr marL="68580" marR="68580" marT="34290" marB="3429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78687">
                <a:tc>
                  <a:txBody>
                    <a:bodyPr/>
                    <a:lstStyle/>
                    <a:p>
                      <a:pPr algn="r"/>
                      <a:r>
                        <a:rPr lang="en-US" sz="2400" dirty="0">
                          <a:solidFill>
                            <a:srgbClr val="000000"/>
                          </a:solidFill>
                        </a:rPr>
                        <a:t>3.00</a:t>
                      </a:r>
                    </a:p>
                  </a:txBody>
                  <a:tcPr marL="68580" marR="68580" marT="34290" marB="3429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1"/>
                      <a:r>
                        <a:rPr lang="en-US" sz="2400" dirty="0">
                          <a:solidFill>
                            <a:srgbClr val="000000"/>
                          </a:solidFill>
                        </a:rPr>
                        <a:t>Three Times Higher Risk</a:t>
                      </a:r>
                    </a:p>
                  </a:txBody>
                  <a:tcPr marL="68580" marR="68580" marT="34290" marB="3429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8687">
                <a:tc>
                  <a:txBody>
                    <a:bodyPr/>
                    <a:lstStyle/>
                    <a:p>
                      <a:pPr algn="r"/>
                      <a:r>
                        <a:rPr lang="en-US" sz="2400" dirty="0">
                          <a:solidFill>
                            <a:srgbClr val="000000"/>
                          </a:solidFill>
                        </a:rPr>
                        <a:t>&gt; 3.00</a:t>
                      </a:r>
                    </a:p>
                  </a:txBody>
                  <a:tcPr marL="68580" marR="68580" marT="34290" marB="3429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1"/>
                      <a:r>
                        <a:rPr lang="en-US" sz="2400" dirty="0">
                          <a:solidFill>
                            <a:srgbClr val="000000"/>
                          </a:solidFill>
                        </a:rPr>
                        <a:t>Yikes.</a:t>
                      </a:r>
                    </a:p>
                  </a:txBody>
                  <a:tcPr marL="68580" marR="68580" marT="34290" marB="3429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5" name="TextBox 4"/>
          <p:cNvSpPr txBox="1"/>
          <p:nvPr/>
        </p:nvSpPr>
        <p:spPr>
          <a:xfrm>
            <a:off x="685800" y="5181600"/>
            <a:ext cx="7467600" cy="707886"/>
          </a:xfrm>
          <a:prstGeom prst="rect">
            <a:avLst/>
          </a:prstGeom>
          <a:noFill/>
        </p:spPr>
        <p:txBody>
          <a:bodyPr wrap="square" rtlCol="0">
            <a:spAutoFit/>
          </a:bodyPr>
          <a:lstStyle/>
          <a:p>
            <a:pPr algn="ctr"/>
            <a:r>
              <a:rPr lang="en-US" sz="2000" b="1" dirty="0">
                <a:solidFill>
                  <a:schemeClr val="tx2"/>
                </a:solidFill>
              </a:rPr>
              <a:t>Risk Ratios higher than 7 are frequently a result of fewer than 10 students in either the target or comparison groups.</a:t>
            </a:r>
          </a:p>
        </p:txBody>
      </p:sp>
      <p:sp>
        <p:nvSpPr>
          <p:cNvPr id="6" name="TextBox 5"/>
          <p:cNvSpPr txBox="1"/>
          <p:nvPr/>
        </p:nvSpPr>
        <p:spPr>
          <a:xfrm>
            <a:off x="1221819" y="6041887"/>
            <a:ext cx="6343650" cy="646331"/>
          </a:xfrm>
          <a:prstGeom prst="rect">
            <a:avLst/>
          </a:prstGeom>
          <a:noFill/>
        </p:spPr>
        <p:txBody>
          <a:bodyPr wrap="square" rtlCol="0">
            <a:spAutoFit/>
          </a:bodyPr>
          <a:lstStyle/>
          <a:p>
            <a:pPr algn="ctr"/>
            <a:r>
              <a:rPr lang="en-US" b="1" i="1" dirty="0">
                <a:solidFill>
                  <a:srgbClr val="92D050"/>
                </a:solidFill>
              </a:rPr>
              <a:t>The group’s outcomes are </a:t>
            </a:r>
            <a:r>
              <a:rPr lang="en-US" b="1" i="1" u="sng" dirty="0">
                <a:solidFill>
                  <a:srgbClr val="92D050"/>
                </a:solidFill>
              </a:rPr>
              <a:t>still</a:t>
            </a:r>
            <a:r>
              <a:rPr lang="en-US" b="1" i="1" dirty="0">
                <a:solidFill>
                  <a:srgbClr val="92D050"/>
                </a:solidFill>
              </a:rPr>
              <a:t> disproportionate, but the size of the risk ratio may overemphasize the scope of the problem.</a:t>
            </a:r>
          </a:p>
        </p:txBody>
      </p:sp>
    </p:spTree>
    <p:extLst>
      <p:ext uri="{BB962C8B-B14F-4D97-AF65-F5344CB8AC3E}">
        <p14:creationId xmlns:p14="http://schemas.microsoft.com/office/powerpoint/2010/main" val="234968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9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60000"/>
                            </p:stCondLst>
                            <p:childTnLst>
                              <p:par>
                                <p:cTn id="9" presetID="10" presetClass="entr" presetSubtype="0" fill="hold" grpId="0" nodeType="afterEffect">
                                  <p:stCondLst>
                                    <p:cond delay="20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2"/>
          <p:cNvSpPr>
            <a:spLocks noGrp="1"/>
          </p:cNvSpPr>
          <p:nvPr>
            <p:ph type="title"/>
          </p:nvPr>
        </p:nvSpPr>
        <p:spPr/>
        <p:txBody>
          <a:bodyPr/>
          <a:lstStyle/>
          <a:p>
            <a:r>
              <a:rPr lang="en-US" dirty="0">
                <a:latin typeface="+mn-lt"/>
                <a:ea typeface="ＭＳ Ｐゴシック" pitchFamily="34" charset="-128"/>
                <a:cs typeface="Garamond" pitchFamily="18" charset="0"/>
              </a:rPr>
              <a:t>Chronic Absenteeism (CA)</a:t>
            </a:r>
          </a:p>
        </p:txBody>
      </p:sp>
      <p:sp>
        <p:nvSpPr>
          <p:cNvPr id="7171" name="Content Placeholder 2"/>
          <p:cNvSpPr>
            <a:spLocks noGrp="1"/>
          </p:cNvSpPr>
          <p:nvPr>
            <p:ph sz="half" idx="1"/>
          </p:nvPr>
        </p:nvSpPr>
        <p:spPr>
          <a:xfrm>
            <a:off x="365023" y="1825625"/>
            <a:ext cx="4149827" cy="4781652"/>
          </a:xfrm>
          <a:ln w="57150">
            <a:solidFill>
              <a:schemeClr val="accent5"/>
            </a:solidFill>
          </a:ln>
        </p:spPr>
        <p:txBody>
          <a:bodyPr>
            <a:normAutofit fontScale="92500" lnSpcReduction="20000"/>
          </a:bodyPr>
          <a:lstStyle/>
          <a:p>
            <a:pPr eaLnBrk="1" hangingPunct="1"/>
            <a:r>
              <a:rPr lang="en-US" dirty="0">
                <a:solidFill>
                  <a:schemeClr val="tx1"/>
                </a:solidFill>
                <a:latin typeface="Avenir Medium" charset="0"/>
                <a:ea typeface="ＭＳ Ｐゴシック" pitchFamily="34" charset="-128"/>
              </a:rPr>
              <a:t>No standard definition</a:t>
            </a:r>
          </a:p>
          <a:p>
            <a:pPr lvl="1" eaLnBrk="1" hangingPunct="1"/>
            <a:r>
              <a:rPr lang="en-US" dirty="0">
                <a:solidFill>
                  <a:schemeClr val="tx1"/>
                </a:solidFill>
                <a:latin typeface="Avenir Medium" charset="0"/>
                <a:ea typeface="ＭＳ Ｐゴシック" pitchFamily="34" charset="-128"/>
              </a:rPr>
              <a:t>Often based on total number of days missed</a:t>
            </a:r>
          </a:p>
          <a:p>
            <a:pPr lvl="2" eaLnBrk="1" hangingPunct="1"/>
            <a:r>
              <a:rPr lang="en-US" dirty="0">
                <a:solidFill>
                  <a:schemeClr val="tx1"/>
                </a:solidFill>
                <a:latin typeface="Avenir Medium" charset="0"/>
                <a:ea typeface="ＭＳ Ｐゴシック" pitchFamily="34" charset="-128"/>
              </a:rPr>
              <a:t>Does no</a:t>
            </a:r>
            <a:r>
              <a:rPr lang="en-US" altLang="ja-JP" dirty="0">
                <a:solidFill>
                  <a:schemeClr val="tx1"/>
                </a:solidFill>
                <a:latin typeface="Avenir Medium" charset="0"/>
                <a:ea typeface="ＭＳ Ｐゴシック" pitchFamily="34" charset="-128"/>
              </a:rPr>
              <a:t>t differentiate reasons for absences</a:t>
            </a:r>
          </a:p>
          <a:p>
            <a:pPr lvl="3"/>
            <a:r>
              <a:rPr lang="en-US" altLang="ja-JP" dirty="0">
                <a:solidFill>
                  <a:schemeClr val="tx1"/>
                </a:solidFill>
                <a:latin typeface="Avenir Medium" charset="0"/>
                <a:ea typeface="ＭＳ Ｐゴシック" pitchFamily="34" charset="-128"/>
              </a:rPr>
              <a:t>Includes: </a:t>
            </a:r>
            <a:r>
              <a:rPr lang="en-US" altLang="ja-JP" dirty="0">
                <a:latin typeface="Avenir Medium" charset="0"/>
                <a:ea typeface="ＭＳ Ｐゴシック" pitchFamily="34" charset="-128"/>
              </a:rPr>
              <a:t>excused, unexcused and suspensions</a:t>
            </a:r>
            <a:endParaRPr lang="en-US" altLang="ja-JP" dirty="0">
              <a:solidFill>
                <a:schemeClr val="tx1"/>
              </a:solidFill>
              <a:latin typeface="Avenir Medium" charset="0"/>
              <a:ea typeface="ＭＳ Ｐゴシック" pitchFamily="34" charset="-128"/>
            </a:endParaRPr>
          </a:p>
          <a:p>
            <a:pPr eaLnBrk="1" hangingPunct="1"/>
            <a:r>
              <a:rPr lang="en-US" dirty="0">
                <a:solidFill>
                  <a:schemeClr val="tx1"/>
                </a:solidFill>
                <a:latin typeface="Avenir Medium" charset="0"/>
                <a:ea typeface="ＭＳ Ｐゴシック" pitchFamily="34" charset="-128"/>
              </a:rPr>
              <a:t>Frequently defined as:</a:t>
            </a:r>
          </a:p>
          <a:p>
            <a:pPr lvl="1" eaLnBrk="1" hangingPunct="1"/>
            <a:r>
              <a:rPr lang="en-US" dirty="0">
                <a:solidFill>
                  <a:schemeClr val="tx1"/>
                </a:solidFill>
                <a:latin typeface="Avenir Medium" charset="0"/>
                <a:ea typeface="ＭＳ Ｐゴシック" pitchFamily="34" charset="-128"/>
              </a:rPr>
              <a:t>Missing 10% or more of instructional days</a:t>
            </a:r>
          </a:p>
          <a:p>
            <a:pPr lvl="1" eaLnBrk="1" hangingPunct="1"/>
            <a:r>
              <a:rPr lang="en-US" dirty="0">
                <a:solidFill>
                  <a:schemeClr val="tx1"/>
                </a:solidFill>
                <a:latin typeface="Avenir Medium" charset="0"/>
                <a:ea typeface="ＭＳ Ｐゴシック" pitchFamily="34" charset="-128"/>
              </a:rPr>
              <a:t>Missing 15 or more days of school per year</a:t>
            </a:r>
          </a:p>
        </p:txBody>
      </p:sp>
      <p:sp>
        <p:nvSpPr>
          <p:cNvPr id="4" name="Content Placeholder 3"/>
          <p:cNvSpPr>
            <a:spLocks noGrp="1"/>
          </p:cNvSpPr>
          <p:nvPr>
            <p:ph sz="half" idx="2"/>
          </p:nvPr>
        </p:nvSpPr>
        <p:spPr>
          <a:xfrm>
            <a:off x="4629150" y="1825625"/>
            <a:ext cx="3886200" cy="4766904"/>
          </a:xfrm>
          <a:ln w="57150">
            <a:solidFill>
              <a:srgbClr val="7030A0"/>
            </a:solidFill>
          </a:ln>
        </p:spPr>
        <p:txBody>
          <a:bodyPr>
            <a:normAutofit fontScale="92500" lnSpcReduction="20000"/>
          </a:bodyPr>
          <a:lstStyle/>
          <a:p>
            <a:pPr>
              <a:defRPr/>
            </a:pPr>
            <a:r>
              <a:rPr lang="en-US" b="1" dirty="0">
                <a:solidFill>
                  <a:srgbClr val="000000"/>
                </a:solidFill>
              </a:rPr>
              <a:t> </a:t>
            </a:r>
            <a:r>
              <a:rPr lang="en-US" dirty="0">
                <a:solidFill>
                  <a:srgbClr val="000000"/>
                </a:solidFill>
              </a:rPr>
              <a:t>I</a:t>
            </a:r>
            <a:r>
              <a:rPr lang="en-US" dirty="0">
                <a:solidFill>
                  <a:srgbClr val="000000"/>
                </a:solidFill>
                <a:latin typeface="Avenir Medium"/>
              </a:rPr>
              <a:t>mportant Differences -</a:t>
            </a:r>
            <a:endParaRPr lang="en-US" dirty="0">
              <a:solidFill>
                <a:srgbClr val="000000"/>
              </a:solidFill>
            </a:endParaRPr>
          </a:p>
          <a:p>
            <a:pPr lvl="1">
              <a:buFont typeface="Arial"/>
              <a:buChar char="•"/>
              <a:defRPr/>
            </a:pPr>
            <a:r>
              <a:rPr lang="en-US" b="1" dirty="0">
                <a:solidFill>
                  <a:srgbClr val="3366FF"/>
                </a:solidFill>
              </a:rPr>
              <a:t>Truancy</a:t>
            </a:r>
            <a:r>
              <a:rPr lang="en-US" dirty="0">
                <a:solidFill>
                  <a:srgbClr val="3366FF"/>
                </a:solidFill>
              </a:rPr>
              <a:t> </a:t>
            </a:r>
            <a:r>
              <a:rPr lang="en-US" dirty="0">
                <a:solidFill>
                  <a:srgbClr val="000000"/>
                </a:solidFill>
              </a:rPr>
              <a:t>= unexcused absences (s. 1003.26(b), F.S.)</a:t>
            </a:r>
          </a:p>
          <a:p>
            <a:pPr lvl="1">
              <a:buFont typeface="Arial"/>
              <a:buChar char="•"/>
              <a:defRPr/>
            </a:pPr>
            <a:r>
              <a:rPr lang="en-US" b="1" dirty="0">
                <a:solidFill>
                  <a:srgbClr val="008000"/>
                </a:solidFill>
              </a:rPr>
              <a:t>Average Daily Attendance </a:t>
            </a:r>
            <a:r>
              <a:rPr lang="en-US" dirty="0">
                <a:solidFill>
                  <a:srgbClr val="000000"/>
                </a:solidFill>
              </a:rPr>
              <a:t>= how many students show up each day</a:t>
            </a:r>
          </a:p>
          <a:p>
            <a:pPr lvl="1">
              <a:buFont typeface="Arial"/>
              <a:buChar char="•"/>
              <a:defRPr/>
            </a:pPr>
            <a:r>
              <a:rPr lang="en-US" b="1" dirty="0">
                <a:solidFill>
                  <a:srgbClr val="FF0000"/>
                </a:solidFill>
              </a:rPr>
              <a:t>Chronic Absence </a:t>
            </a:r>
            <a:r>
              <a:rPr lang="en-US" dirty="0">
                <a:solidFill>
                  <a:srgbClr val="000000"/>
                </a:solidFill>
              </a:rPr>
              <a:t>= missing so much school for any reason that a </a:t>
            </a:r>
            <a:br>
              <a:rPr lang="en-US" dirty="0">
                <a:solidFill>
                  <a:srgbClr val="000000"/>
                </a:solidFill>
              </a:rPr>
            </a:br>
            <a:r>
              <a:rPr lang="en-US" dirty="0">
                <a:solidFill>
                  <a:srgbClr val="000000"/>
                </a:solidFill>
              </a:rPr>
              <a:t> student is academically at-risk - </a:t>
            </a:r>
            <a:r>
              <a:rPr lang="en-US" b="1" i="1" dirty="0">
                <a:solidFill>
                  <a:srgbClr val="000000"/>
                </a:solidFill>
              </a:rPr>
              <a:t>missing 10% or more of school</a:t>
            </a:r>
          </a:p>
          <a:p>
            <a:endParaRPr lang="en-US" dirty="0"/>
          </a:p>
        </p:txBody>
      </p:sp>
    </p:spTree>
    <p:extLst>
      <p:ext uri="{BB962C8B-B14F-4D97-AF65-F5344CB8AC3E}">
        <p14:creationId xmlns:p14="http://schemas.microsoft.com/office/powerpoint/2010/main" val="393112986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quity profile, completed template"/>
          <p:cNvPicPr>
            <a:picLocks noChangeAspect="1" noChangeArrowheads="1"/>
          </p:cNvPicPr>
          <p:nvPr/>
        </p:nvPicPr>
        <p:blipFill>
          <a:blip r:embed="rId3" cstate="print"/>
          <a:srcRect/>
          <a:stretch>
            <a:fillRect/>
          </a:stretch>
        </p:blipFill>
        <p:spPr bwMode="auto">
          <a:xfrm>
            <a:off x="0" y="533400"/>
            <a:ext cx="9143999" cy="6324599"/>
          </a:xfrm>
          <a:prstGeom prst="rect">
            <a:avLst/>
          </a:prstGeom>
          <a:noFill/>
          <a:ln w="9525">
            <a:noFill/>
            <a:miter lim="800000"/>
            <a:headEnd/>
            <a:tailEnd/>
          </a:ln>
        </p:spPr>
      </p:pic>
      <p:sp>
        <p:nvSpPr>
          <p:cNvPr id="3" name="Flowchart: Connector 2">
            <a:extLst>
              <a:ext uri="{C183D7F6-B498-43B3-948B-1728B52AA6E4}">
                <adec:decorative xmlns:adec="http://schemas.microsoft.com/office/drawing/2017/decorative" val="1"/>
              </a:ext>
            </a:extLst>
          </p:cNvPr>
          <p:cNvSpPr/>
          <p:nvPr/>
        </p:nvSpPr>
        <p:spPr>
          <a:xfrm>
            <a:off x="5334000" y="4419600"/>
            <a:ext cx="609600" cy="45720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CE9BDE-2AFC-384C-A91B-B7C2F20DBB81}"/>
              </a:ext>
            </a:extLst>
          </p:cNvPr>
          <p:cNvSpPr>
            <a:spLocks noGrp="1"/>
          </p:cNvSpPr>
          <p:nvPr>
            <p:ph type="title" idx="4294967295"/>
          </p:nvPr>
        </p:nvSpPr>
        <p:spPr/>
        <p:txBody>
          <a:bodyPr/>
          <a:lstStyle/>
          <a:p>
            <a:r>
              <a:rPr lang="en-US" dirty="0">
                <a:noFill/>
              </a:rPr>
              <a:t>Equity Profile</a:t>
            </a:r>
            <a:r>
              <a:rPr lang="en-US" baseline="0" dirty="0">
                <a:noFill/>
              </a:rPr>
              <a:t> 1</a:t>
            </a:r>
            <a:endParaRPr lang="en-US" dirty="0">
              <a:no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472" y="252606"/>
            <a:ext cx="8229600" cy="1020763"/>
          </a:xfrm>
        </p:spPr>
        <p:txBody>
          <a:bodyPr>
            <a:normAutofit fontScale="90000"/>
          </a:bodyPr>
          <a:lstStyle/>
          <a:p>
            <a:r>
              <a:rPr lang="en-US" sz="2400" dirty="0"/>
              <a:t>Q2: How big are the disparities?</a:t>
            </a:r>
            <a:br>
              <a:rPr lang="en-US" dirty="0"/>
            </a:br>
            <a:r>
              <a:rPr lang="en-US" dirty="0"/>
              <a:t>Method #2: Difference in Student Composition (OPTIONAL) </a:t>
            </a:r>
          </a:p>
        </p:txBody>
      </p:sp>
      <p:sp>
        <p:nvSpPr>
          <p:cNvPr id="3" name="Content Placeholder 2"/>
          <p:cNvSpPr>
            <a:spLocks noGrp="1"/>
          </p:cNvSpPr>
          <p:nvPr>
            <p:ph idx="1"/>
          </p:nvPr>
        </p:nvSpPr>
        <p:spPr>
          <a:xfrm>
            <a:off x="417195" y="1518920"/>
            <a:ext cx="8538210" cy="3322003"/>
          </a:xfrm>
        </p:spPr>
        <p:txBody>
          <a:bodyPr>
            <a:normAutofit/>
          </a:bodyPr>
          <a:lstStyle/>
          <a:p>
            <a:r>
              <a:rPr lang="en-US" sz="2800" dirty="0">
                <a:solidFill>
                  <a:srgbClr val="000000"/>
                </a:solidFill>
                <a:latin typeface="+mn-lt"/>
              </a:rPr>
              <a:t>The difference between a group’s percentage of the school enrollment and the group’s percentage of students who are chronically absent</a:t>
            </a:r>
          </a:p>
          <a:p>
            <a:pPr lvl="1">
              <a:spcBef>
                <a:spcPts val="1200"/>
              </a:spcBef>
            </a:pPr>
            <a:r>
              <a:rPr lang="en-US" sz="2400" dirty="0">
                <a:solidFill>
                  <a:srgbClr val="000000"/>
                </a:solidFill>
                <a:latin typeface="+mn-lt"/>
              </a:rPr>
              <a:t>If the difference results in a positive value, this suggests disproportionality</a:t>
            </a:r>
          </a:p>
        </p:txBody>
      </p:sp>
      <p:grpSp>
        <p:nvGrpSpPr>
          <p:cNvPr id="4" name="Group 3">
            <a:extLst>
              <a:ext uri="{C183D7F6-B498-43B3-948B-1728B52AA6E4}">
                <adec:decorative xmlns:adec="http://schemas.microsoft.com/office/drawing/2017/decorative" val="1"/>
              </a:ext>
            </a:extLst>
          </p:cNvPr>
          <p:cNvGrpSpPr/>
          <p:nvPr/>
        </p:nvGrpSpPr>
        <p:grpSpPr>
          <a:xfrm>
            <a:off x="1469101" y="3734454"/>
            <a:ext cx="5803881" cy="3047346"/>
            <a:chOff x="2363986" y="3823217"/>
            <a:chExt cx="7010400" cy="2501384"/>
          </a:xfrm>
        </p:grpSpPr>
        <p:sp>
          <p:nvSpPr>
            <p:cNvPr id="5" name="Rounded Rectangle 4"/>
            <p:cNvSpPr/>
            <p:nvPr/>
          </p:nvSpPr>
          <p:spPr bwMode="auto">
            <a:xfrm>
              <a:off x="2377832" y="3834103"/>
              <a:ext cx="6854626" cy="2490498"/>
            </a:xfrm>
            <a:prstGeom prst="roundRect">
              <a:avLst/>
            </a:prstGeom>
            <a:solidFill>
              <a:srgbClr val="CCECFF"/>
            </a:solidFill>
            <a:ln>
              <a:noFill/>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rgbClr val="8CC63F"/>
                </a:solidFill>
                <a:effectLst/>
                <a:latin typeface="Century Gothic" pitchFamily="34" charset="0"/>
              </a:endParaRPr>
            </a:p>
          </p:txBody>
        </p:sp>
        <p:grpSp>
          <p:nvGrpSpPr>
            <p:cNvPr id="6" name="Group 5"/>
            <p:cNvGrpSpPr/>
            <p:nvPr/>
          </p:nvGrpSpPr>
          <p:grpSpPr>
            <a:xfrm>
              <a:off x="2363986" y="3823217"/>
              <a:ext cx="7010400" cy="2225051"/>
              <a:chOff x="2665412" y="4328149"/>
              <a:chExt cx="7010400" cy="2225051"/>
            </a:xfrm>
          </p:grpSpPr>
          <p:grpSp>
            <p:nvGrpSpPr>
              <p:cNvPr id="7" name="Group 6"/>
              <p:cNvGrpSpPr/>
              <p:nvPr/>
            </p:nvGrpSpPr>
            <p:grpSpPr>
              <a:xfrm>
                <a:off x="2665412" y="4765448"/>
                <a:ext cx="2590800" cy="1313509"/>
                <a:chOff x="1827212" y="4570602"/>
                <a:chExt cx="2590800" cy="1313509"/>
              </a:xfrm>
            </p:grpSpPr>
            <p:graphicFrame>
              <p:nvGraphicFramePr>
                <p:cNvPr id="14" name="Chart 13"/>
                <p:cNvGraphicFramePr/>
                <p:nvPr>
                  <p:extLst>
                    <p:ext uri="{D42A27DB-BD31-4B8C-83A1-F6EECF244321}">
                      <p14:modId xmlns:p14="http://schemas.microsoft.com/office/powerpoint/2010/main" val="1396850904"/>
                    </p:ext>
                  </p:extLst>
                </p:nvPr>
              </p:nvGraphicFramePr>
              <p:xfrm>
                <a:off x="2353726" y="4570602"/>
                <a:ext cx="1382898" cy="910603"/>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1827212" y="5353576"/>
                  <a:ext cx="2590800" cy="530535"/>
                </a:xfrm>
                <a:prstGeom prst="rect">
                  <a:avLst/>
                </a:prstGeom>
                <a:noFill/>
              </p:spPr>
              <p:txBody>
                <a:bodyPr wrap="square" rtlCol="0">
                  <a:spAutoFit/>
                </a:bodyPr>
                <a:lstStyle/>
                <a:p>
                  <a:pPr algn="ctr"/>
                  <a:r>
                    <a:rPr lang="en-US" dirty="0">
                      <a:solidFill>
                        <a:srgbClr val="000000"/>
                      </a:solidFill>
                    </a:rPr>
                    <a:t>Students Chronically Absent</a:t>
                  </a:r>
                </a:p>
              </p:txBody>
            </p:sp>
          </p:grpSp>
          <p:grpSp>
            <p:nvGrpSpPr>
              <p:cNvPr id="8" name="Group 7"/>
              <p:cNvGrpSpPr/>
              <p:nvPr/>
            </p:nvGrpSpPr>
            <p:grpSpPr>
              <a:xfrm>
                <a:off x="7085012" y="4328149"/>
                <a:ext cx="2590800" cy="1670437"/>
                <a:chOff x="4570412" y="4237772"/>
                <a:chExt cx="2590800" cy="1670437"/>
              </a:xfrm>
            </p:grpSpPr>
            <p:graphicFrame>
              <p:nvGraphicFramePr>
                <p:cNvPr id="12" name="Chart 11"/>
                <p:cNvGraphicFramePr/>
                <p:nvPr>
                  <p:extLst>
                    <p:ext uri="{D42A27DB-BD31-4B8C-83A1-F6EECF244321}">
                      <p14:modId xmlns:p14="http://schemas.microsoft.com/office/powerpoint/2010/main" val="583036999"/>
                    </p:ext>
                  </p:extLst>
                </p:nvPr>
              </p:nvGraphicFramePr>
              <p:xfrm>
                <a:off x="4989511" y="4237772"/>
                <a:ext cx="1752601" cy="1536551"/>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4570412" y="5605046"/>
                  <a:ext cx="2590800" cy="303163"/>
                </a:xfrm>
                <a:prstGeom prst="rect">
                  <a:avLst/>
                </a:prstGeom>
                <a:noFill/>
              </p:spPr>
              <p:txBody>
                <a:bodyPr wrap="square" rtlCol="0">
                  <a:spAutoFit/>
                </a:bodyPr>
                <a:lstStyle/>
                <a:p>
                  <a:pPr algn="ctr"/>
                  <a:r>
                    <a:rPr lang="en-US" dirty="0">
                      <a:solidFill>
                        <a:srgbClr val="000000"/>
                      </a:solidFill>
                    </a:rPr>
                    <a:t>Students Enrolled</a:t>
                  </a:r>
                  <a:endParaRPr lang="en-US" sz="1600" dirty="0">
                    <a:solidFill>
                      <a:srgbClr val="000000"/>
                    </a:solidFill>
                  </a:endParaRPr>
                </a:p>
              </p:txBody>
            </p:sp>
          </p:grpSp>
          <p:grpSp>
            <p:nvGrpSpPr>
              <p:cNvPr id="9" name="Group 8"/>
              <p:cNvGrpSpPr/>
              <p:nvPr/>
            </p:nvGrpSpPr>
            <p:grpSpPr>
              <a:xfrm>
                <a:off x="2824561" y="6019800"/>
                <a:ext cx="6546451" cy="533400"/>
                <a:chOff x="2824561" y="6019800"/>
                <a:chExt cx="6546451" cy="533400"/>
              </a:xfrm>
            </p:grpSpPr>
            <p:cxnSp>
              <p:nvCxnSpPr>
                <p:cNvPr id="10" name="Straight Connector 9"/>
                <p:cNvCxnSpPr/>
                <p:nvPr/>
              </p:nvCxnSpPr>
              <p:spPr bwMode="auto">
                <a:xfrm>
                  <a:off x="2824561" y="6033977"/>
                  <a:ext cx="6546451" cy="0"/>
                </a:xfrm>
                <a:prstGeom prst="line">
                  <a:avLst/>
                </a:prstGeom>
                <a:noFill/>
                <a:ln w="571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Isosceles Triangle 10"/>
                <p:cNvSpPr/>
                <p:nvPr/>
              </p:nvSpPr>
              <p:spPr bwMode="auto">
                <a:xfrm>
                  <a:off x="5789612" y="6019800"/>
                  <a:ext cx="609600" cy="533400"/>
                </a:xfrm>
                <a:prstGeom prst="triangle">
                  <a:avLst/>
                </a:prstGeom>
                <a:solidFill>
                  <a:srgbClr val="000000"/>
                </a:solidFill>
                <a:ln>
                  <a:noFill/>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rgbClr val="8CC63F"/>
                    </a:solidFill>
                    <a:effectLst/>
                    <a:latin typeface="Century Gothic" pitchFamily="34" charset="0"/>
                  </a:endParaRPr>
                </a:p>
              </p:txBody>
            </p:sp>
          </p:grpSp>
        </p:grpSp>
      </p:grpSp>
    </p:spTree>
    <p:extLst>
      <p:ext uri="{BB962C8B-B14F-4D97-AF65-F5344CB8AC3E}">
        <p14:creationId xmlns:p14="http://schemas.microsoft.com/office/powerpoint/2010/main" val="2249181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Difference in Student Composition</a:t>
            </a:r>
          </a:p>
        </p:txBody>
      </p:sp>
      <p:sp>
        <p:nvSpPr>
          <p:cNvPr id="3" name="TextBox 2"/>
          <p:cNvSpPr txBox="1"/>
          <p:nvPr/>
        </p:nvSpPr>
        <p:spPr>
          <a:xfrm>
            <a:off x="381000" y="1840468"/>
            <a:ext cx="4342822" cy="369332"/>
          </a:xfrm>
          <a:prstGeom prst="rect">
            <a:avLst/>
          </a:prstGeom>
          <a:noFill/>
        </p:spPr>
        <p:txBody>
          <a:bodyPr wrap="square" rtlCol="0">
            <a:spAutoFit/>
          </a:bodyPr>
          <a:lstStyle/>
          <a:p>
            <a:pPr algn="ctr"/>
            <a:r>
              <a:rPr lang="en-US" dirty="0">
                <a:solidFill>
                  <a:srgbClr val="000000"/>
                </a:solidFill>
                <a:latin typeface="Arial" panose="020B0604020202020204" pitchFamily="34" charset="0"/>
                <a:cs typeface="Arial" panose="020B0604020202020204" pitchFamily="34" charset="0"/>
              </a:rPr>
              <a:t>Target Group’s Student Composition</a:t>
            </a:r>
          </a:p>
        </p:txBody>
      </p:sp>
      <p:cxnSp>
        <p:nvCxnSpPr>
          <p:cNvPr id="4" name="Straight Connector 3" descr="Minus sign"/>
          <p:cNvCxnSpPr/>
          <p:nvPr/>
        </p:nvCxnSpPr>
        <p:spPr bwMode="auto">
          <a:xfrm>
            <a:off x="287111" y="2590800"/>
            <a:ext cx="170669" cy="0"/>
          </a:xfrm>
          <a:prstGeom prst="line">
            <a:avLst/>
          </a:prstGeom>
          <a:noFill/>
          <a:ln w="571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Box 4"/>
          <p:cNvSpPr txBox="1"/>
          <p:nvPr/>
        </p:nvSpPr>
        <p:spPr>
          <a:xfrm>
            <a:off x="513294" y="2286000"/>
            <a:ext cx="3982506" cy="646331"/>
          </a:xfrm>
          <a:prstGeom prst="rect">
            <a:avLst/>
          </a:prstGeom>
          <a:noFill/>
        </p:spPr>
        <p:txBody>
          <a:bodyPr wrap="square" rtlCol="0">
            <a:spAutoFit/>
          </a:bodyPr>
          <a:lstStyle/>
          <a:p>
            <a:pPr algn="ctr"/>
            <a:r>
              <a:rPr lang="en-US" dirty="0">
                <a:solidFill>
                  <a:srgbClr val="000000"/>
                </a:solidFill>
                <a:latin typeface="Arial" panose="020B0604020202020204" pitchFamily="34" charset="0"/>
                <a:cs typeface="Arial" panose="020B0604020202020204" pitchFamily="34" charset="0"/>
              </a:rPr>
              <a:t>Target Group’s Percent of Student Body</a:t>
            </a:r>
          </a:p>
        </p:txBody>
      </p:sp>
      <p:cxnSp>
        <p:nvCxnSpPr>
          <p:cNvPr id="6" name="Straight Connector 5" descr="Equals line"/>
          <p:cNvCxnSpPr/>
          <p:nvPr/>
        </p:nvCxnSpPr>
        <p:spPr bwMode="auto">
          <a:xfrm>
            <a:off x="401441" y="2895600"/>
            <a:ext cx="3368600" cy="0"/>
          </a:xfrm>
          <a:prstGeom prst="line">
            <a:avLst/>
          </a:prstGeom>
          <a:noFill/>
          <a:ln w="571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Box 6"/>
          <p:cNvSpPr txBox="1"/>
          <p:nvPr/>
        </p:nvSpPr>
        <p:spPr>
          <a:xfrm>
            <a:off x="572109" y="3048001"/>
            <a:ext cx="3093728" cy="646331"/>
          </a:xfrm>
          <a:prstGeom prst="rect">
            <a:avLst/>
          </a:prstGeom>
          <a:noFill/>
        </p:spPr>
        <p:txBody>
          <a:bodyPr wrap="square" rtlCol="0">
            <a:spAutoFit/>
          </a:bodyPr>
          <a:lstStyle/>
          <a:p>
            <a:r>
              <a:rPr lang="en-US" dirty="0">
                <a:solidFill>
                  <a:srgbClr val="000000"/>
                </a:solidFill>
                <a:latin typeface="Arial" panose="020B0604020202020204" pitchFamily="34" charset="0"/>
                <a:cs typeface="Arial" panose="020B0604020202020204" pitchFamily="34" charset="0"/>
              </a:rPr>
              <a:t>Difference in Student Composition</a:t>
            </a:r>
          </a:p>
        </p:txBody>
      </p:sp>
      <p:sp>
        <p:nvSpPr>
          <p:cNvPr id="8" name="TextBox 7"/>
          <p:cNvSpPr txBox="1"/>
          <p:nvPr/>
        </p:nvSpPr>
        <p:spPr>
          <a:xfrm>
            <a:off x="5315143" y="1868269"/>
            <a:ext cx="3093728" cy="646331"/>
          </a:xfrm>
          <a:prstGeom prst="rect">
            <a:avLst/>
          </a:prstGeom>
          <a:noFill/>
        </p:spPr>
        <p:txBody>
          <a:bodyPr wrap="square" rtlCol="0">
            <a:spAutoFit/>
          </a:bodyPr>
          <a:lstStyle/>
          <a:p>
            <a:r>
              <a:rPr lang="en-US" dirty="0">
                <a:solidFill>
                  <a:srgbClr val="003399"/>
                </a:solidFill>
                <a:latin typeface="Arial" panose="020B0604020202020204" pitchFamily="34" charset="0"/>
                <a:cs typeface="Arial" panose="020B0604020202020204" pitchFamily="34" charset="0"/>
              </a:rPr>
              <a:t>75% of students who are chronically absent</a:t>
            </a:r>
          </a:p>
        </p:txBody>
      </p:sp>
      <p:sp>
        <p:nvSpPr>
          <p:cNvPr id="9" name="TextBox 8"/>
          <p:cNvSpPr txBox="1"/>
          <p:nvPr/>
        </p:nvSpPr>
        <p:spPr>
          <a:xfrm>
            <a:off x="4832654" y="1219200"/>
            <a:ext cx="3944378" cy="707886"/>
          </a:xfrm>
          <a:prstGeom prst="rect">
            <a:avLst/>
          </a:prstGeom>
          <a:noFill/>
        </p:spPr>
        <p:txBody>
          <a:bodyPr wrap="square" rtlCol="0">
            <a:spAutoFit/>
          </a:bodyPr>
          <a:lstStyle/>
          <a:p>
            <a:pPr algn="ctr"/>
            <a:r>
              <a:rPr lang="en-US" sz="2000" b="1" i="1" dirty="0">
                <a:solidFill>
                  <a:srgbClr val="000000"/>
                </a:solidFill>
                <a:latin typeface="Arial" panose="020B0604020202020204" pitchFamily="34" charset="0"/>
                <a:cs typeface="Arial" panose="020B0604020202020204" pitchFamily="34" charset="0"/>
              </a:rPr>
              <a:t>Our example: African American students</a:t>
            </a:r>
          </a:p>
        </p:txBody>
      </p:sp>
      <p:sp>
        <p:nvSpPr>
          <p:cNvPr id="10" name="TextBox 9"/>
          <p:cNvSpPr txBox="1"/>
          <p:nvPr/>
        </p:nvSpPr>
        <p:spPr>
          <a:xfrm>
            <a:off x="5315143" y="2471998"/>
            <a:ext cx="3093728" cy="369332"/>
          </a:xfrm>
          <a:prstGeom prst="rect">
            <a:avLst/>
          </a:prstGeom>
          <a:noFill/>
        </p:spPr>
        <p:txBody>
          <a:bodyPr wrap="square" rtlCol="0">
            <a:spAutoFit/>
          </a:bodyPr>
          <a:lstStyle/>
          <a:p>
            <a:r>
              <a:rPr lang="en-US" dirty="0">
                <a:solidFill>
                  <a:srgbClr val="003399"/>
                </a:solidFill>
                <a:latin typeface="Arial" panose="020B0604020202020204" pitchFamily="34" charset="0"/>
                <a:cs typeface="Arial" panose="020B0604020202020204" pitchFamily="34" charset="0"/>
              </a:rPr>
              <a:t>33% of the student body</a:t>
            </a:r>
          </a:p>
        </p:txBody>
      </p:sp>
      <p:cxnSp>
        <p:nvCxnSpPr>
          <p:cNvPr id="11" name="Straight Connector 10" descr="Minus sign"/>
          <p:cNvCxnSpPr/>
          <p:nvPr/>
        </p:nvCxnSpPr>
        <p:spPr bwMode="auto">
          <a:xfrm>
            <a:off x="5104978" y="2699085"/>
            <a:ext cx="170669" cy="0"/>
          </a:xfrm>
          <a:prstGeom prst="line">
            <a:avLst/>
          </a:prstGeom>
          <a:noFill/>
          <a:ln w="571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descr="Equals line"/>
          <p:cNvCxnSpPr/>
          <p:nvPr/>
        </p:nvCxnSpPr>
        <p:spPr bwMode="auto">
          <a:xfrm>
            <a:off x="5040271" y="2853900"/>
            <a:ext cx="3368600" cy="0"/>
          </a:xfrm>
          <a:prstGeom prst="line">
            <a:avLst/>
          </a:prstGeom>
          <a:noFill/>
          <a:ln w="571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descr="Equals line"/>
          <p:cNvCxnSpPr/>
          <p:nvPr/>
        </p:nvCxnSpPr>
        <p:spPr bwMode="auto">
          <a:xfrm>
            <a:off x="5040271" y="2853900"/>
            <a:ext cx="3368600" cy="0"/>
          </a:xfrm>
          <a:prstGeom prst="line">
            <a:avLst/>
          </a:prstGeom>
          <a:noFill/>
          <a:ln w="571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p:cNvSpPr txBox="1"/>
          <p:nvPr/>
        </p:nvSpPr>
        <p:spPr>
          <a:xfrm>
            <a:off x="5208945" y="3048000"/>
            <a:ext cx="810855" cy="369332"/>
          </a:xfrm>
          <a:prstGeom prst="rect">
            <a:avLst/>
          </a:prstGeom>
          <a:noFill/>
        </p:spPr>
        <p:txBody>
          <a:bodyPr wrap="square" rtlCol="0">
            <a:spAutoFit/>
          </a:bodyPr>
          <a:lstStyle/>
          <a:p>
            <a:pPr algn="ctr"/>
            <a:r>
              <a:rPr lang="en-US" dirty="0">
                <a:solidFill>
                  <a:srgbClr val="003399"/>
                </a:solidFill>
                <a:latin typeface="Arial" panose="020B0604020202020204" pitchFamily="34" charset="0"/>
                <a:cs typeface="Arial" panose="020B0604020202020204" pitchFamily="34" charset="0"/>
              </a:rPr>
              <a:t>42</a:t>
            </a:r>
          </a:p>
        </p:txBody>
      </p:sp>
      <p:sp>
        <p:nvSpPr>
          <p:cNvPr id="15" name="TextBox 14"/>
          <p:cNvSpPr txBox="1"/>
          <p:nvPr/>
        </p:nvSpPr>
        <p:spPr>
          <a:xfrm>
            <a:off x="5638800" y="2908162"/>
            <a:ext cx="2895600" cy="1477328"/>
          </a:xfrm>
          <a:prstGeom prst="rect">
            <a:avLst/>
          </a:prstGeom>
          <a:noFill/>
        </p:spPr>
        <p:txBody>
          <a:bodyPr wrap="square" rtlCol="0">
            <a:spAutoFit/>
          </a:bodyPr>
          <a:lstStyle/>
          <a:p>
            <a:pPr lvl="1"/>
            <a:r>
              <a:rPr lang="en-US" dirty="0">
                <a:solidFill>
                  <a:srgbClr val="003399"/>
                </a:solidFill>
                <a:latin typeface="Arial" panose="020B0604020202020204" pitchFamily="34" charset="0"/>
                <a:cs typeface="Arial" panose="020B0604020202020204" pitchFamily="34" charset="0"/>
              </a:rPr>
              <a:t>African American students are over-represented among students who are </a:t>
            </a:r>
            <a:r>
              <a:rPr lang="en-US">
                <a:solidFill>
                  <a:srgbClr val="003399"/>
                </a:solidFill>
                <a:latin typeface="Arial" panose="020B0604020202020204" pitchFamily="34" charset="0"/>
                <a:cs typeface="Arial" panose="020B0604020202020204" pitchFamily="34" charset="0"/>
              </a:rPr>
              <a:t>chronically absent.</a:t>
            </a:r>
            <a:endParaRPr lang="en-US" dirty="0">
              <a:solidFill>
                <a:srgbClr val="0033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7266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quity profile chart"/>
          <p:cNvPicPr>
            <a:picLocks noChangeAspect="1" noChangeArrowheads="1"/>
          </p:cNvPicPr>
          <p:nvPr/>
        </p:nvPicPr>
        <p:blipFill>
          <a:blip r:embed="rId3" cstate="print"/>
          <a:srcRect/>
          <a:stretch>
            <a:fillRect/>
          </a:stretch>
        </p:blipFill>
        <p:spPr bwMode="auto">
          <a:xfrm>
            <a:off x="0" y="533400"/>
            <a:ext cx="9143999" cy="6324599"/>
          </a:xfrm>
          <a:prstGeom prst="rect">
            <a:avLst/>
          </a:prstGeom>
          <a:noFill/>
          <a:ln w="9525">
            <a:noFill/>
            <a:miter lim="800000"/>
            <a:headEnd/>
            <a:tailEnd/>
          </a:ln>
        </p:spPr>
      </p:pic>
      <p:sp>
        <p:nvSpPr>
          <p:cNvPr id="3" name="Flowchart: Connector 2">
            <a:extLst>
              <a:ext uri="{C183D7F6-B498-43B3-948B-1728B52AA6E4}">
                <adec:decorative xmlns:adec="http://schemas.microsoft.com/office/drawing/2017/decorative" val="1"/>
              </a:ext>
            </a:extLst>
          </p:cNvPr>
          <p:cNvSpPr/>
          <p:nvPr/>
        </p:nvSpPr>
        <p:spPr>
          <a:xfrm>
            <a:off x="6096000" y="4419600"/>
            <a:ext cx="609600" cy="45720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Left Arrow 3">
            <a:extLst>
              <a:ext uri="{C183D7F6-B498-43B3-948B-1728B52AA6E4}">
                <adec:decorative xmlns:adec="http://schemas.microsoft.com/office/drawing/2017/decorative" val="1"/>
              </a:ext>
            </a:extLst>
          </p:cNvPr>
          <p:cNvSpPr/>
          <p:nvPr/>
        </p:nvSpPr>
        <p:spPr>
          <a:xfrm>
            <a:off x="6858000" y="4495800"/>
            <a:ext cx="7620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2A8F9B-54BD-5948-9F46-BC4CCA0AF600}"/>
              </a:ext>
            </a:extLst>
          </p:cNvPr>
          <p:cNvSpPr>
            <a:spLocks noGrp="1"/>
          </p:cNvSpPr>
          <p:nvPr>
            <p:ph type="title" idx="4294967295"/>
          </p:nvPr>
        </p:nvSpPr>
        <p:spPr/>
        <p:txBody>
          <a:bodyPr/>
          <a:lstStyle/>
          <a:p>
            <a:r>
              <a:rPr lang="en-US" dirty="0">
                <a:noFill/>
              </a:rPr>
              <a:t>Equity Profile 2</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a:t>Q2: How big are the disparities?</a:t>
            </a:r>
            <a:br>
              <a:rPr lang="en-US" sz="2400" dirty="0"/>
            </a:br>
            <a:r>
              <a:rPr lang="en-US" dirty="0"/>
              <a:t>Method #3: Difference in Chronic Absenteeism  Composition </a:t>
            </a:r>
            <a:r>
              <a:rPr lang="en-US" sz="2400" dirty="0"/>
              <a:t>(OPTIONAL)</a:t>
            </a:r>
          </a:p>
        </p:txBody>
      </p:sp>
      <p:sp>
        <p:nvSpPr>
          <p:cNvPr id="3" name="Content Placeholder 2"/>
          <p:cNvSpPr>
            <a:spLocks noGrp="1"/>
          </p:cNvSpPr>
          <p:nvPr>
            <p:ph idx="1"/>
          </p:nvPr>
        </p:nvSpPr>
        <p:spPr>
          <a:xfrm>
            <a:off x="457200" y="1440180"/>
            <a:ext cx="8229600" cy="4343083"/>
          </a:xfrm>
        </p:spPr>
        <p:txBody>
          <a:bodyPr>
            <a:normAutofit/>
          </a:bodyPr>
          <a:lstStyle/>
          <a:p>
            <a:r>
              <a:rPr lang="en-US" sz="2800" dirty="0">
                <a:solidFill>
                  <a:srgbClr val="000000"/>
                </a:solidFill>
                <a:latin typeface="+mn-lt"/>
              </a:rPr>
              <a:t>The Chronic Absenteeism Composition for a specific group should be approximately the same as the group’s enrollment percentage</a:t>
            </a:r>
          </a:p>
          <a:p>
            <a:pPr lvl="1">
              <a:spcBef>
                <a:spcPts val="1800"/>
              </a:spcBef>
            </a:pPr>
            <a:r>
              <a:rPr lang="en-US" sz="2400" dirty="0">
                <a:solidFill>
                  <a:srgbClr val="000000"/>
                </a:solidFill>
                <a:latin typeface="+mn-lt"/>
              </a:rPr>
              <a:t>If the difference results in a positive value, this suggests disproportionality</a:t>
            </a:r>
          </a:p>
          <a:p>
            <a:endParaRPr lang="en-US" sz="2800" dirty="0">
              <a:solidFill>
                <a:srgbClr val="000000"/>
              </a:solidFill>
              <a:latin typeface="+mn-lt"/>
            </a:endParaRPr>
          </a:p>
        </p:txBody>
      </p:sp>
      <p:grpSp>
        <p:nvGrpSpPr>
          <p:cNvPr id="4" name="Group 3">
            <a:extLst>
              <a:ext uri="{C183D7F6-B498-43B3-948B-1728B52AA6E4}">
                <adec:decorative xmlns:adec="http://schemas.microsoft.com/office/drawing/2017/decorative" val="1"/>
              </a:ext>
            </a:extLst>
          </p:cNvPr>
          <p:cNvGrpSpPr/>
          <p:nvPr/>
        </p:nvGrpSpPr>
        <p:grpSpPr>
          <a:xfrm>
            <a:off x="1476375" y="3721172"/>
            <a:ext cx="5594823" cy="2787313"/>
            <a:chOff x="1953772" y="3397558"/>
            <a:chExt cx="7457820" cy="2927044"/>
          </a:xfrm>
        </p:grpSpPr>
        <p:sp>
          <p:nvSpPr>
            <p:cNvPr id="5" name="Rounded Rectangle 4"/>
            <p:cNvSpPr/>
            <p:nvPr/>
          </p:nvSpPr>
          <p:spPr bwMode="auto">
            <a:xfrm>
              <a:off x="1981299" y="3397558"/>
              <a:ext cx="7430293" cy="2927044"/>
            </a:xfrm>
            <a:prstGeom prst="roundRect">
              <a:avLst/>
            </a:prstGeom>
            <a:solidFill>
              <a:srgbClr val="CCECFF"/>
            </a:solidFill>
            <a:ln>
              <a:noFill/>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rgbClr val="8CC63F"/>
                </a:solidFill>
                <a:effectLst/>
                <a:latin typeface="Century Gothic" pitchFamily="34" charset="0"/>
              </a:endParaRPr>
            </a:p>
          </p:txBody>
        </p:sp>
        <p:grpSp>
          <p:nvGrpSpPr>
            <p:cNvPr id="6" name="Group 5"/>
            <p:cNvGrpSpPr/>
            <p:nvPr/>
          </p:nvGrpSpPr>
          <p:grpSpPr>
            <a:xfrm>
              <a:off x="1953772" y="3410819"/>
              <a:ext cx="7335932" cy="2760421"/>
              <a:chOff x="2255198" y="3915751"/>
              <a:chExt cx="7335932" cy="2760421"/>
            </a:xfrm>
          </p:grpSpPr>
          <p:grpSp>
            <p:nvGrpSpPr>
              <p:cNvPr id="7" name="Group 6"/>
              <p:cNvGrpSpPr/>
              <p:nvPr/>
            </p:nvGrpSpPr>
            <p:grpSpPr>
              <a:xfrm>
                <a:off x="2255198" y="3915751"/>
                <a:ext cx="6956745" cy="2110904"/>
                <a:chOff x="1416998" y="3720905"/>
                <a:chExt cx="6956745" cy="2110904"/>
              </a:xfrm>
            </p:grpSpPr>
            <p:graphicFrame>
              <p:nvGraphicFramePr>
                <p:cNvPr id="14" name="Chart 13"/>
                <p:cNvGraphicFramePr/>
                <p:nvPr>
                  <p:extLst>
                    <p:ext uri="{D42A27DB-BD31-4B8C-83A1-F6EECF244321}">
                      <p14:modId xmlns:p14="http://schemas.microsoft.com/office/powerpoint/2010/main" val="1264371303"/>
                    </p:ext>
                  </p:extLst>
                </p:nvPr>
              </p:nvGraphicFramePr>
              <p:xfrm>
                <a:off x="6990845" y="4921206"/>
                <a:ext cx="1382898" cy="910603"/>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1416998" y="3720905"/>
                  <a:ext cx="2429727" cy="1260503"/>
                </a:xfrm>
                <a:prstGeom prst="rect">
                  <a:avLst/>
                </a:prstGeom>
                <a:noFill/>
              </p:spPr>
              <p:txBody>
                <a:bodyPr wrap="square" rtlCol="0">
                  <a:spAutoFit/>
                </a:bodyPr>
                <a:lstStyle/>
                <a:p>
                  <a:pPr algn="ctr"/>
                  <a:r>
                    <a:rPr lang="en-US" dirty="0">
                      <a:solidFill>
                        <a:srgbClr val="000000"/>
                      </a:solidFill>
                    </a:rPr>
                    <a:t>Target group’s percentage of chronically absent</a:t>
                  </a:r>
                </a:p>
              </p:txBody>
            </p:sp>
          </p:grpSp>
          <p:grpSp>
            <p:nvGrpSpPr>
              <p:cNvPr id="8" name="Group 7"/>
              <p:cNvGrpSpPr/>
              <p:nvPr/>
            </p:nvGrpSpPr>
            <p:grpSpPr>
              <a:xfrm>
                <a:off x="2344072" y="4155811"/>
                <a:ext cx="7247058" cy="2336751"/>
                <a:chOff x="-170528" y="4065434"/>
                <a:chExt cx="7247058" cy="2336751"/>
              </a:xfrm>
            </p:grpSpPr>
            <p:graphicFrame>
              <p:nvGraphicFramePr>
                <p:cNvPr id="12" name="Chart 11"/>
                <p:cNvGraphicFramePr/>
                <p:nvPr>
                  <p:extLst>
                    <p:ext uri="{D42A27DB-BD31-4B8C-83A1-F6EECF244321}">
                      <p14:modId xmlns:p14="http://schemas.microsoft.com/office/powerpoint/2010/main" val="3113422763"/>
                    </p:ext>
                  </p:extLst>
                </p:nvPr>
              </p:nvGraphicFramePr>
              <p:xfrm>
                <a:off x="-170528" y="4865634"/>
                <a:ext cx="1752601" cy="1536551"/>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4485731" y="4065434"/>
                  <a:ext cx="2590799" cy="969618"/>
                </a:xfrm>
                <a:prstGeom prst="rect">
                  <a:avLst/>
                </a:prstGeom>
                <a:noFill/>
              </p:spPr>
              <p:txBody>
                <a:bodyPr wrap="square" rtlCol="0">
                  <a:spAutoFit/>
                </a:bodyPr>
                <a:lstStyle/>
                <a:p>
                  <a:pPr algn="ctr"/>
                  <a:r>
                    <a:rPr lang="en-US" dirty="0">
                      <a:solidFill>
                        <a:srgbClr val="000000"/>
                      </a:solidFill>
                    </a:rPr>
                    <a:t>Target group’s percent of students Enrolled</a:t>
                  </a:r>
                </a:p>
              </p:txBody>
            </p:sp>
          </p:grpSp>
          <p:grpSp>
            <p:nvGrpSpPr>
              <p:cNvPr id="9" name="Group 8"/>
              <p:cNvGrpSpPr/>
              <p:nvPr/>
            </p:nvGrpSpPr>
            <p:grpSpPr>
              <a:xfrm>
                <a:off x="2824561" y="5884744"/>
                <a:ext cx="6518511" cy="791428"/>
                <a:chOff x="2824561" y="5884744"/>
                <a:chExt cx="6518511" cy="791428"/>
              </a:xfrm>
            </p:grpSpPr>
            <p:cxnSp>
              <p:nvCxnSpPr>
                <p:cNvPr id="10" name="Straight Connector 9"/>
                <p:cNvCxnSpPr/>
                <p:nvPr/>
              </p:nvCxnSpPr>
              <p:spPr bwMode="auto">
                <a:xfrm flipV="1">
                  <a:off x="2824561" y="5884744"/>
                  <a:ext cx="6518511" cy="524728"/>
                </a:xfrm>
                <a:prstGeom prst="line">
                  <a:avLst/>
                </a:prstGeom>
                <a:noFill/>
                <a:ln w="571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Isosceles Triangle 10"/>
                <p:cNvSpPr/>
                <p:nvPr/>
              </p:nvSpPr>
              <p:spPr bwMode="auto">
                <a:xfrm>
                  <a:off x="5789612" y="6142772"/>
                  <a:ext cx="609600" cy="533400"/>
                </a:xfrm>
                <a:prstGeom prst="triangle">
                  <a:avLst/>
                </a:prstGeom>
                <a:solidFill>
                  <a:srgbClr val="000000"/>
                </a:solidFill>
                <a:ln>
                  <a:noFill/>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rgbClr val="8CC63F"/>
                    </a:solidFill>
                    <a:effectLst/>
                    <a:latin typeface="Century Gothic" pitchFamily="34" charset="0"/>
                  </a:endParaRPr>
                </a:p>
              </p:txBody>
            </p:sp>
          </p:grpSp>
        </p:grpSp>
      </p:grpSp>
    </p:spTree>
    <p:extLst>
      <p:ext uri="{BB962C8B-B14F-4D97-AF65-F5344CB8AC3E}">
        <p14:creationId xmlns:p14="http://schemas.microsoft.com/office/powerpoint/2010/main" val="527454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2484" y="274639"/>
            <a:ext cx="8229600" cy="1020763"/>
          </a:xfrm>
        </p:spPr>
        <p:txBody>
          <a:bodyPr/>
          <a:lstStyle/>
          <a:p>
            <a:r>
              <a:rPr lang="en-US" dirty="0"/>
              <a:t>Calculating Chronic Absenteeism Composition</a:t>
            </a:r>
          </a:p>
        </p:txBody>
      </p:sp>
      <p:sp>
        <p:nvSpPr>
          <p:cNvPr id="7" name="TextBox 6"/>
          <p:cNvSpPr txBox="1"/>
          <p:nvPr/>
        </p:nvSpPr>
        <p:spPr>
          <a:xfrm>
            <a:off x="4114800" y="4724400"/>
            <a:ext cx="1289259" cy="923330"/>
          </a:xfrm>
          <a:prstGeom prst="rect">
            <a:avLst/>
          </a:prstGeom>
          <a:solidFill>
            <a:schemeClr val="bg1"/>
          </a:solidFill>
        </p:spPr>
        <p:txBody>
          <a:bodyPr wrap="square" rtlCol="0">
            <a:spAutoFit/>
          </a:bodyPr>
          <a:lstStyle/>
          <a:p>
            <a:pPr algn="ctr"/>
            <a:r>
              <a:rPr lang="en-US" b="1" dirty="0">
                <a:solidFill>
                  <a:srgbClr val="000000"/>
                </a:solidFill>
              </a:rPr>
              <a:t>All Chronically Absent</a:t>
            </a:r>
          </a:p>
        </p:txBody>
      </p:sp>
      <p:sp>
        <p:nvSpPr>
          <p:cNvPr id="8" name="TextBox 7"/>
          <p:cNvSpPr txBox="1"/>
          <p:nvPr/>
        </p:nvSpPr>
        <p:spPr>
          <a:xfrm>
            <a:off x="6459578" y="1514401"/>
            <a:ext cx="2151022" cy="923330"/>
          </a:xfrm>
          <a:prstGeom prst="rect">
            <a:avLst/>
          </a:prstGeom>
          <a:solidFill>
            <a:schemeClr val="bg1"/>
          </a:solidFill>
        </p:spPr>
        <p:txBody>
          <a:bodyPr wrap="square" rtlCol="0">
            <a:spAutoFit/>
          </a:bodyPr>
          <a:lstStyle/>
          <a:p>
            <a:pPr algn="ctr"/>
            <a:r>
              <a:rPr lang="en-US" b="1" dirty="0">
                <a:solidFill>
                  <a:srgbClr val="000000"/>
                </a:solidFill>
              </a:rPr>
              <a:t>Chronically Absent African American students</a:t>
            </a:r>
          </a:p>
        </p:txBody>
      </p:sp>
      <p:cxnSp>
        <p:nvCxnSpPr>
          <p:cNvPr id="9" name="Straight Arrow Connector 8">
            <a:extLst>
              <a:ext uri="{C183D7F6-B498-43B3-948B-1728B52AA6E4}">
                <adec:decorative xmlns:adec="http://schemas.microsoft.com/office/drawing/2017/decorative" val="1"/>
              </a:ext>
            </a:extLst>
          </p:cNvPr>
          <p:cNvCxnSpPr/>
          <p:nvPr/>
        </p:nvCxnSpPr>
        <p:spPr bwMode="auto">
          <a:xfrm flipH="1">
            <a:off x="6661735" y="2160732"/>
            <a:ext cx="216317" cy="611879"/>
          </a:xfrm>
          <a:prstGeom prst="straightConnector1">
            <a:avLst/>
          </a:prstGeom>
          <a:noFill/>
          <a:ln w="2857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 name="Group 9">
            <a:extLst>
              <a:ext uri="{C183D7F6-B498-43B3-948B-1728B52AA6E4}">
                <adec:decorative xmlns:adec="http://schemas.microsoft.com/office/drawing/2017/decorative" val="1"/>
              </a:ext>
            </a:extLst>
          </p:cNvPr>
          <p:cNvGrpSpPr/>
          <p:nvPr/>
        </p:nvGrpSpPr>
        <p:grpSpPr>
          <a:xfrm>
            <a:off x="2134853" y="2682374"/>
            <a:ext cx="571500" cy="1002631"/>
            <a:chOff x="1796716" y="2823411"/>
            <a:chExt cx="762000" cy="1002631"/>
          </a:xfrm>
          <a:solidFill>
            <a:srgbClr val="000000"/>
          </a:solidFill>
        </p:grpSpPr>
        <p:sp>
          <p:nvSpPr>
            <p:cNvPr id="11" name="Rectangle 10"/>
            <p:cNvSpPr/>
            <p:nvPr/>
          </p:nvSpPr>
          <p:spPr bwMode="auto">
            <a:xfrm>
              <a:off x="1796716" y="2823411"/>
              <a:ext cx="609600" cy="850231"/>
            </a:xfrm>
            <a:prstGeom prst="rect">
              <a:avLst/>
            </a:prstGeom>
            <a:grpFill/>
            <a:ln w="28575">
              <a:solidFill>
                <a:schemeClr val="bg1"/>
              </a:solidFill>
            </a:ln>
            <a:effectLst/>
          </p:spPr>
          <p:txBody>
            <a:bodyPr vert="horz" wrap="square" lIns="91440" tIns="45720" rIns="91440" bIns="45720" numCol="1" rtlCol="0" anchor="t" anchorCtr="0" compatLnSpc="1">
              <a:prstTxWarp prst="textNoShape">
                <a:avLst/>
              </a:prstTxWarp>
            </a:bodyPr>
            <a:lstStyle/>
            <a:p>
              <a:pPr algn="ctr" fontAlgn="base">
                <a:spcBef>
                  <a:spcPct val="20000"/>
                </a:spcBef>
                <a:spcAft>
                  <a:spcPct val="0"/>
                </a:spcAft>
              </a:pPr>
              <a:endParaRPr lang="en-US" sz="2800" b="1">
                <a:solidFill>
                  <a:srgbClr val="8CC63F"/>
                </a:solidFill>
              </a:endParaRPr>
            </a:p>
          </p:txBody>
        </p:sp>
        <p:sp>
          <p:nvSpPr>
            <p:cNvPr id="12" name="Rectangle 11"/>
            <p:cNvSpPr/>
            <p:nvPr/>
          </p:nvSpPr>
          <p:spPr bwMode="auto">
            <a:xfrm>
              <a:off x="1949116" y="2975811"/>
              <a:ext cx="609600" cy="850231"/>
            </a:xfrm>
            <a:prstGeom prst="rect">
              <a:avLst/>
            </a:prstGeom>
            <a:grpFill/>
            <a:ln w="28575">
              <a:solidFill>
                <a:schemeClr val="bg1"/>
              </a:solidFill>
            </a:ln>
            <a:effectLst/>
          </p:spPr>
          <p:txBody>
            <a:bodyPr vert="horz" wrap="square" lIns="91440" tIns="45720" rIns="91440" bIns="45720" numCol="1" rtlCol="0" anchor="t" anchorCtr="0" compatLnSpc="1">
              <a:prstTxWarp prst="textNoShape">
                <a:avLst/>
              </a:prstTxWarp>
            </a:bodyPr>
            <a:lstStyle/>
            <a:p>
              <a:pPr algn="ctr" fontAlgn="base">
                <a:spcBef>
                  <a:spcPct val="20000"/>
                </a:spcBef>
                <a:spcAft>
                  <a:spcPct val="0"/>
                </a:spcAft>
              </a:pPr>
              <a:endParaRPr lang="en-US" sz="2800" b="1">
                <a:solidFill>
                  <a:srgbClr val="8CC63F"/>
                </a:solidFill>
              </a:endParaRPr>
            </a:p>
          </p:txBody>
        </p:sp>
      </p:grpSp>
      <p:grpSp>
        <p:nvGrpSpPr>
          <p:cNvPr id="5" name="Group 12">
            <a:extLst>
              <a:ext uri="{C183D7F6-B498-43B3-948B-1728B52AA6E4}">
                <adec:decorative xmlns:adec="http://schemas.microsoft.com/office/drawing/2017/decorative" val="1"/>
              </a:ext>
            </a:extLst>
          </p:cNvPr>
          <p:cNvGrpSpPr/>
          <p:nvPr/>
        </p:nvGrpSpPr>
        <p:grpSpPr>
          <a:xfrm>
            <a:off x="1236621" y="2682374"/>
            <a:ext cx="1257300" cy="1917031"/>
            <a:chOff x="1796716" y="2823411"/>
            <a:chExt cx="1676400" cy="1917031"/>
          </a:xfrm>
          <a:solidFill>
            <a:srgbClr val="000000"/>
          </a:solidFill>
        </p:grpSpPr>
        <p:sp>
          <p:nvSpPr>
            <p:cNvPr id="14" name="Rectangle 13"/>
            <p:cNvSpPr/>
            <p:nvPr/>
          </p:nvSpPr>
          <p:spPr bwMode="auto">
            <a:xfrm>
              <a:off x="1796716" y="2823411"/>
              <a:ext cx="609600" cy="850231"/>
            </a:xfrm>
            <a:prstGeom prst="rect">
              <a:avLst/>
            </a:prstGeom>
            <a:grpFill/>
            <a:ln w="28575">
              <a:solidFill>
                <a:schemeClr val="bg1"/>
              </a:solidFill>
            </a:ln>
            <a:effectLst/>
          </p:spPr>
          <p:txBody>
            <a:bodyPr vert="horz" wrap="square" lIns="91440" tIns="45720" rIns="91440" bIns="45720" numCol="1" rtlCol="0" anchor="t" anchorCtr="0" compatLnSpc="1">
              <a:prstTxWarp prst="textNoShape">
                <a:avLst/>
              </a:prstTxWarp>
            </a:bodyPr>
            <a:lstStyle/>
            <a:p>
              <a:pPr algn="ctr" fontAlgn="base">
                <a:spcBef>
                  <a:spcPct val="20000"/>
                </a:spcBef>
                <a:spcAft>
                  <a:spcPct val="0"/>
                </a:spcAft>
              </a:pPr>
              <a:endParaRPr lang="en-US" sz="2800" b="1">
                <a:solidFill>
                  <a:srgbClr val="8CC63F"/>
                </a:solidFill>
              </a:endParaRPr>
            </a:p>
          </p:txBody>
        </p:sp>
        <p:sp>
          <p:nvSpPr>
            <p:cNvPr id="15" name="Rectangle 14"/>
            <p:cNvSpPr/>
            <p:nvPr/>
          </p:nvSpPr>
          <p:spPr bwMode="auto">
            <a:xfrm>
              <a:off x="1949116" y="2975811"/>
              <a:ext cx="609600" cy="850231"/>
            </a:xfrm>
            <a:prstGeom prst="rect">
              <a:avLst/>
            </a:prstGeom>
            <a:grpFill/>
            <a:ln w="28575">
              <a:solidFill>
                <a:schemeClr val="bg1"/>
              </a:solidFill>
            </a:ln>
            <a:effectLst/>
          </p:spPr>
          <p:txBody>
            <a:bodyPr vert="horz" wrap="square" lIns="91440" tIns="45720" rIns="91440" bIns="45720" numCol="1" rtlCol="0" anchor="t" anchorCtr="0" compatLnSpc="1">
              <a:prstTxWarp prst="textNoShape">
                <a:avLst/>
              </a:prstTxWarp>
            </a:bodyPr>
            <a:lstStyle/>
            <a:p>
              <a:pPr algn="ctr" fontAlgn="base">
                <a:spcBef>
                  <a:spcPct val="20000"/>
                </a:spcBef>
                <a:spcAft>
                  <a:spcPct val="0"/>
                </a:spcAft>
              </a:pPr>
              <a:endParaRPr lang="en-US" sz="2800" b="1">
                <a:solidFill>
                  <a:srgbClr val="8CC63F"/>
                </a:solidFill>
              </a:endParaRPr>
            </a:p>
          </p:txBody>
        </p:sp>
        <p:sp>
          <p:nvSpPr>
            <p:cNvPr id="16" name="Rectangle 15"/>
            <p:cNvSpPr/>
            <p:nvPr/>
          </p:nvSpPr>
          <p:spPr bwMode="auto">
            <a:xfrm>
              <a:off x="2101516" y="3128211"/>
              <a:ext cx="609600" cy="850231"/>
            </a:xfrm>
            <a:prstGeom prst="rect">
              <a:avLst/>
            </a:prstGeom>
            <a:grpFill/>
            <a:ln w="28575">
              <a:solidFill>
                <a:schemeClr val="bg1"/>
              </a:solidFill>
            </a:ln>
            <a:effectLst/>
          </p:spPr>
          <p:txBody>
            <a:bodyPr vert="horz" wrap="square" lIns="91440" tIns="45720" rIns="91440" bIns="45720" numCol="1" rtlCol="0" anchor="t" anchorCtr="0" compatLnSpc="1">
              <a:prstTxWarp prst="textNoShape">
                <a:avLst/>
              </a:prstTxWarp>
            </a:bodyPr>
            <a:lstStyle/>
            <a:p>
              <a:pPr algn="ctr" fontAlgn="base">
                <a:spcBef>
                  <a:spcPct val="20000"/>
                </a:spcBef>
                <a:spcAft>
                  <a:spcPct val="0"/>
                </a:spcAft>
              </a:pPr>
              <a:endParaRPr lang="en-US" sz="2800" b="1">
                <a:solidFill>
                  <a:srgbClr val="8CC63F"/>
                </a:solidFill>
              </a:endParaRPr>
            </a:p>
          </p:txBody>
        </p:sp>
        <p:sp>
          <p:nvSpPr>
            <p:cNvPr id="17" name="Rectangle 16"/>
            <p:cNvSpPr/>
            <p:nvPr/>
          </p:nvSpPr>
          <p:spPr bwMode="auto">
            <a:xfrm>
              <a:off x="2253916" y="3280611"/>
              <a:ext cx="609600" cy="850231"/>
            </a:xfrm>
            <a:prstGeom prst="rect">
              <a:avLst/>
            </a:prstGeom>
            <a:grpFill/>
            <a:ln w="28575">
              <a:solidFill>
                <a:schemeClr val="bg1"/>
              </a:solidFill>
            </a:ln>
            <a:effectLst/>
          </p:spPr>
          <p:txBody>
            <a:bodyPr vert="horz" wrap="square" lIns="91440" tIns="45720" rIns="91440" bIns="45720" numCol="1" rtlCol="0" anchor="t" anchorCtr="0" compatLnSpc="1">
              <a:prstTxWarp prst="textNoShape">
                <a:avLst/>
              </a:prstTxWarp>
            </a:bodyPr>
            <a:lstStyle/>
            <a:p>
              <a:pPr algn="ctr" fontAlgn="base">
                <a:spcBef>
                  <a:spcPct val="20000"/>
                </a:spcBef>
                <a:spcAft>
                  <a:spcPct val="0"/>
                </a:spcAft>
              </a:pPr>
              <a:endParaRPr lang="en-US" sz="2800" b="1">
                <a:solidFill>
                  <a:srgbClr val="8CC63F"/>
                </a:solidFill>
              </a:endParaRPr>
            </a:p>
          </p:txBody>
        </p:sp>
        <p:sp>
          <p:nvSpPr>
            <p:cNvPr id="18" name="Rectangle 17"/>
            <p:cNvSpPr/>
            <p:nvPr/>
          </p:nvSpPr>
          <p:spPr bwMode="auto">
            <a:xfrm>
              <a:off x="2406316" y="3433011"/>
              <a:ext cx="609600" cy="850231"/>
            </a:xfrm>
            <a:prstGeom prst="rect">
              <a:avLst/>
            </a:prstGeom>
            <a:grpFill/>
            <a:ln w="28575">
              <a:solidFill>
                <a:schemeClr val="bg1"/>
              </a:solidFill>
            </a:ln>
            <a:effectLst/>
          </p:spPr>
          <p:txBody>
            <a:bodyPr vert="horz" wrap="square" lIns="91440" tIns="45720" rIns="91440" bIns="45720" numCol="1" rtlCol="0" anchor="t" anchorCtr="0" compatLnSpc="1">
              <a:prstTxWarp prst="textNoShape">
                <a:avLst/>
              </a:prstTxWarp>
            </a:bodyPr>
            <a:lstStyle/>
            <a:p>
              <a:pPr algn="ctr" fontAlgn="base">
                <a:spcBef>
                  <a:spcPct val="20000"/>
                </a:spcBef>
                <a:spcAft>
                  <a:spcPct val="0"/>
                </a:spcAft>
              </a:pPr>
              <a:endParaRPr lang="en-US" sz="2800" b="1">
                <a:solidFill>
                  <a:srgbClr val="8CC63F"/>
                </a:solidFill>
              </a:endParaRPr>
            </a:p>
          </p:txBody>
        </p:sp>
        <p:sp>
          <p:nvSpPr>
            <p:cNvPr id="19" name="Rectangle 18"/>
            <p:cNvSpPr/>
            <p:nvPr/>
          </p:nvSpPr>
          <p:spPr bwMode="auto">
            <a:xfrm>
              <a:off x="2558716" y="3585411"/>
              <a:ext cx="609600" cy="850231"/>
            </a:xfrm>
            <a:prstGeom prst="rect">
              <a:avLst/>
            </a:prstGeom>
            <a:grpFill/>
            <a:ln w="28575">
              <a:solidFill>
                <a:schemeClr val="bg1"/>
              </a:solidFill>
            </a:ln>
            <a:effectLst/>
          </p:spPr>
          <p:txBody>
            <a:bodyPr vert="horz" wrap="square" lIns="91440" tIns="45720" rIns="91440" bIns="45720" numCol="1" rtlCol="0" anchor="t" anchorCtr="0" compatLnSpc="1">
              <a:prstTxWarp prst="textNoShape">
                <a:avLst/>
              </a:prstTxWarp>
            </a:bodyPr>
            <a:lstStyle/>
            <a:p>
              <a:pPr algn="ctr" fontAlgn="base">
                <a:spcBef>
                  <a:spcPct val="20000"/>
                </a:spcBef>
                <a:spcAft>
                  <a:spcPct val="0"/>
                </a:spcAft>
              </a:pPr>
              <a:endParaRPr lang="en-US" sz="2800" b="1">
                <a:solidFill>
                  <a:srgbClr val="8CC63F"/>
                </a:solidFill>
              </a:endParaRPr>
            </a:p>
          </p:txBody>
        </p:sp>
        <p:sp>
          <p:nvSpPr>
            <p:cNvPr id="20" name="Rectangle 19"/>
            <p:cNvSpPr/>
            <p:nvPr/>
          </p:nvSpPr>
          <p:spPr bwMode="auto">
            <a:xfrm>
              <a:off x="2711116" y="3737811"/>
              <a:ext cx="609600" cy="850231"/>
            </a:xfrm>
            <a:prstGeom prst="rect">
              <a:avLst/>
            </a:prstGeom>
            <a:grpFill/>
            <a:ln w="28575">
              <a:solidFill>
                <a:schemeClr val="bg1"/>
              </a:solidFill>
            </a:ln>
            <a:effectLst/>
          </p:spPr>
          <p:txBody>
            <a:bodyPr vert="horz" wrap="square" lIns="91440" tIns="45720" rIns="91440" bIns="45720" numCol="1" rtlCol="0" anchor="t" anchorCtr="0" compatLnSpc="1">
              <a:prstTxWarp prst="textNoShape">
                <a:avLst/>
              </a:prstTxWarp>
            </a:bodyPr>
            <a:lstStyle/>
            <a:p>
              <a:pPr algn="ctr" fontAlgn="base">
                <a:spcBef>
                  <a:spcPct val="20000"/>
                </a:spcBef>
                <a:spcAft>
                  <a:spcPct val="0"/>
                </a:spcAft>
              </a:pPr>
              <a:endParaRPr lang="en-US" sz="2800" b="1">
                <a:solidFill>
                  <a:srgbClr val="8CC63F"/>
                </a:solidFill>
              </a:endParaRPr>
            </a:p>
          </p:txBody>
        </p:sp>
        <p:sp>
          <p:nvSpPr>
            <p:cNvPr id="21" name="Rectangle 20"/>
            <p:cNvSpPr/>
            <p:nvPr/>
          </p:nvSpPr>
          <p:spPr bwMode="auto">
            <a:xfrm>
              <a:off x="2863516" y="3890211"/>
              <a:ext cx="609600" cy="850231"/>
            </a:xfrm>
            <a:prstGeom prst="rect">
              <a:avLst/>
            </a:prstGeom>
            <a:grpFill/>
            <a:ln w="28575">
              <a:solidFill>
                <a:schemeClr val="bg1"/>
              </a:solidFill>
            </a:ln>
            <a:effectLst/>
          </p:spPr>
          <p:txBody>
            <a:bodyPr vert="horz" wrap="square" lIns="91440" tIns="45720" rIns="91440" bIns="45720" numCol="1" rtlCol="0" anchor="t" anchorCtr="0" compatLnSpc="1">
              <a:prstTxWarp prst="textNoShape">
                <a:avLst/>
              </a:prstTxWarp>
            </a:bodyPr>
            <a:lstStyle/>
            <a:p>
              <a:pPr algn="ctr" fontAlgn="base">
                <a:spcBef>
                  <a:spcPct val="20000"/>
                </a:spcBef>
                <a:spcAft>
                  <a:spcPct val="0"/>
                </a:spcAft>
              </a:pPr>
              <a:endParaRPr lang="en-US" sz="2800" b="1">
                <a:solidFill>
                  <a:srgbClr val="8CC63F"/>
                </a:solidFill>
              </a:endParaRPr>
            </a:p>
          </p:txBody>
        </p:sp>
      </p:grpSp>
      <p:grpSp>
        <p:nvGrpSpPr>
          <p:cNvPr id="6" name="Group 21">
            <a:extLst>
              <a:ext uri="{C183D7F6-B498-43B3-948B-1728B52AA6E4}">
                <adec:decorative xmlns:adec="http://schemas.microsoft.com/office/drawing/2017/decorative" val="1"/>
              </a:ext>
            </a:extLst>
          </p:cNvPr>
          <p:cNvGrpSpPr/>
          <p:nvPr/>
        </p:nvGrpSpPr>
        <p:grpSpPr>
          <a:xfrm>
            <a:off x="569808" y="2620211"/>
            <a:ext cx="800100" cy="1307431"/>
            <a:chOff x="1796716" y="2823411"/>
            <a:chExt cx="1066800" cy="1307431"/>
          </a:xfrm>
          <a:solidFill>
            <a:srgbClr val="000000"/>
          </a:solidFill>
        </p:grpSpPr>
        <p:sp>
          <p:nvSpPr>
            <p:cNvPr id="23" name="Rectangle 22"/>
            <p:cNvSpPr/>
            <p:nvPr/>
          </p:nvSpPr>
          <p:spPr bwMode="auto">
            <a:xfrm>
              <a:off x="1796716" y="2823411"/>
              <a:ext cx="609600" cy="850231"/>
            </a:xfrm>
            <a:prstGeom prst="rect">
              <a:avLst/>
            </a:prstGeom>
            <a:grpFill/>
            <a:ln w="28575">
              <a:solidFill>
                <a:schemeClr val="bg1"/>
              </a:solidFill>
            </a:ln>
            <a:effectLst/>
          </p:spPr>
          <p:txBody>
            <a:bodyPr vert="horz" wrap="square" lIns="91440" tIns="45720" rIns="91440" bIns="45720" numCol="1" rtlCol="0" anchor="t" anchorCtr="0" compatLnSpc="1">
              <a:prstTxWarp prst="textNoShape">
                <a:avLst/>
              </a:prstTxWarp>
            </a:bodyPr>
            <a:lstStyle/>
            <a:p>
              <a:pPr algn="ctr" fontAlgn="base">
                <a:spcBef>
                  <a:spcPct val="20000"/>
                </a:spcBef>
                <a:spcAft>
                  <a:spcPct val="0"/>
                </a:spcAft>
              </a:pPr>
              <a:endParaRPr lang="en-US" sz="2800" b="1">
                <a:solidFill>
                  <a:srgbClr val="8CC63F"/>
                </a:solidFill>
              </a:endParaRPr>
            </a:p>
          </p:txBody>
        </p:sp>
        <p:sp>
          <p:nvSpPr>
            <p:cNvPr id="24" name="Rectangle 23"/>
            <p:cNvSpPr/>
            <p:nvPr/>
          </p:nvSpPr>
          <p:spPr bwMode="auto">
            <a:xfrm>
              <a:off x="1949116" y="2975811"/>
              <a:ext cx="609600" cy="850231"/>
            </a:xfrm>
            <a:prstGeom prst="rect">
              <a:avLst/>
            </a:prstGeom>
            <a:grpFill/>
            <a:ln w="28575">
              <a:solidFill>
                <a:schemeClr val="bg1"/>
              </a:solidFill>
            </a:ln>
            <a:effectLst/>
          </p:spPr>
          <p:txBody>
            <a:bodyPr vert="horz" wrap="square" lIns="91440" tIns="45720" rIns="91440" bIns="45720" numCol="1" rtlCol="0" anchor="t" anchorCtr="0" compatLnSpc="1">
              <a:prstTxWarp prst="textNoShape">
                <a:avLst/>
              </a:prstTxWarp>
            </a:bodyPr>
            <a:lstStyle/>
            <a:p>
              <a:pPr algn="ctr" fontAlgn="base">
                <a:spcBef>
                  <a:spcPct val="20000"/>
                </a:spcBef>
                <a:spcAft>
                  <a:spcPct val="0"/>
                </a:spcAft>
              </a:pPr>
              <a:endParaRPr lang="en-US" sz="2800" b="1">
                <a:solidFill>
                  <a:srgbClr val="8CC63F"/>
                </a:solidFill>
              </a:endParaRPr>
            </a:p>
          </p:txBody>
        </p:sp>
        <p:sp>
          <p:nvSpPr>
            <p:cNvPr id="25" name="Rectangle 24"/>
            <p:cNvSpPr/>
            <p:nvPr/>
          </p:nvSpPr>
          <p:spPr bwMode="auto">
            <a:xfrm>
              <a:off x="2101516" y="3128211"/>
              <a:ext cx="609600" cy="850231"/>
            </a:xfrm>
            <a:prstGeom prst="rect">
              <a:avLst/>
            </a:prstGeom>
            <a:grpFill/>
            <a:ln w="28575">
              <a:solidFill>
                <a:schemeClr val="bg1"/>
              </a:solidFill>
            </a:ln>
            <a:effectLst/>
          </p:spPr>
          <p:txBody>
            <a:bodyPr vert="horz" wrap="square" lIns="91440" tIns="45720" rIns="91440" bIns="45720" numCol="1" rtlCol="0" anchor="t" anchorCtr="0" compatLnSpc="1">
              <a:prstTxWarp prst="textNoShape">
                <a:avLst/>
              </a:prstTxWarp>
            </a:bodyPr>
            <a:lstStyle/>
            <a:p>
              <a:pPr algn="ctr" fontAlgn="base">
                <a:spcBef>
                  <a:spcPct val="20000"/>
                </a:spcBef>
                <a:spcAft>
                  <a:spcPct val="0"/>
                </a:spcAft>
              </a:pPr>
              <a:endParaRPr lang="en-US" sz="2800" b="1">
                <a:solidFill>
                  <a:srgbClr val="8CC63F"/>
                </a:solidFill>
              </a:endParaRPr>
            </a:p>
          </p:txBody>
        </p:sp>
        <p:sp>
          <p:nvSpPr>
            <p:cNvPr id="26" name="Rectangle 25"/>
            <p:cNvSpPr/>
            <p:nvPr/>
          </p:nvSpPr>
          <p:spPr bwMode="auto">
            <a:xfrm>
              <a:off x="2253916" y="3280611"/>
              <a:ext cx="609600" cy="850231"/>
            </a:xfrm>
            <a:prstGeom prst="rect">
              <a:avLst/>
            </a:prstGeom>
            <a:grpFill/>
            <a:ln w="28575">
              <a:solidFill>
                <a:schemeClr val="bg1"/>
              </a:solidFill>
            </a:ln>
            <a:effectLst/>
          </p:spPr>
          <p:txBody>
            <a:bodyPr vert="horz" wrap="square" lIns="91440" tIns="45720" rIns="91440" bIns="45720" numCol="1" rtlCol="0" anchor="t" anchorCtr="0" compatLnSpc="1">
              <a:prstTxWarp prst="textNoShape">
                <a:avLst/>
              </a:prstTxWarp>
            </a:bodyPr>
            <a:lstStyle/>
            <a:p>
              <a:pPr algn="ctr" fontAlgn="base">
                <a:spcBef>
                  <a:spcPct val="20000"/>
                </a:spcBef>
                <a:spcAft>
                  <a:spcPct val="0"/>
                </a:spcAft>
              </a:pPr>
              <a:endParaRPr lang="en-US" sz="2800" b="1">
                <a:solidFill>
                  <a:srgbClr val="8CC63F"/>
                </a:solidFill>
              </a:endParaRPr>
            </a:p>
          </p:txBody>
        </p:sp>
      </p:grpSp>
      <p:sp>
        <p:nvSpPr>
          <p:cNvPr id="27" name="Rectangle 26">
            <a:extLst>
              <a:ext uri="{C183D7F6-B498-43B3-948B-1728B52AA6E4}">
                <adec:decorative xmlns:adec="http://schemas.microsoft.com/office/drawing/2017/decorative" val="1"/>
              </a:ext>
            </a:extLst>
          </p:cNvPr>
          <p:cNvSpPr/>
          <p:nvPr/>
        </p:nvSpPr>
        <p:spPr bwMode="auto">
          <a:xfrm>
            <a:off x="4422984" y="2682374"/>
            <a:ext cx="457200" cy="850231"/>
          </a:xfrm>
          <a:prstGeom prst="rect">
            <a:avLst/>
          </a:prstGeom>
          <a:solidFill>
            <a:srgbClr val="000000"/>
          </a:solidFill>
          <a:ln w="28575">
            <a:solidFill>
              <a:schemeClr val="bg1"/>
            </a:solidFill>
          </a:ln>
          <a:effectLst/>
        </p:spPr>
        <p:txBody>
          <a:bodyPr vert="horz" wrap="square" lIns="91440" tIns="45720" rIns="91440" bIns="45720" numCol="1" rtlCol="0" anchor="t" anchorCtr="0" compatLnSpc="1">
            <a:prstTxWarp prst="textNoShape">
              <a:avLst/>
            </a:prstTxWarp>
          </a:bodyPr>
          <a:lstStyle/>
          <a:p>
            <a:pPr algn="ctr" fontAlgn="base">
              <a:spcBef>
                <a:spcPct val="20000"/>
              </a:spcBef>
              <a:spcAft>
                <a:spcPct val="0"/>
              </a:spcAft>
            </a:pPr>
            <a:endParaRPr lang="en-US" sz="2800" b="1">
              <a:solidFill>
                <a:srgbClr val="8CC63F"/>
              </a:solidFill>
            </a:endParaRPr>
          </a:p>
        </p:txBody>
      </p:sp>
      <p:grpSp>
        <p:nvGrpSpPr>
          <p:cNvPr id="10" name="Group 27">
            <a:extLst>
              <a:ext uri="{C183D7F6-B498-43B3-948B-1728B52AA6E4}">
                <adec:decorative xmlns:adec="http://schemas.microsoft.com/office/drawing/2017/decorative" val="1"/>
              </a:ext>
            </a:extLst>
          </p:cNvPr>
          <p:cNvGrpSpPr/>
          <p:nvPr/>
        </p:nvGrpSpPr>
        <p:grpSpPr>
          <a:xfrm>
            <a:off x="3508584" y="2682374"/>
            <a:ext cx="1028700" cy="1612231"/>
            <a:chOff x="1796716" y="2823411"/>
            <a:chExt cx="1371600" cy="1612231"/>
          </a:xfrm>
          <a:solidFill>
            <a:srgbClr val="000000"/>
          </a:solidFill>
        </p:grpSpPr>
        <p:sp>
          <p:nvSpPr>
            <p:cNvPr id="29" name="Rectangle 28"/>
            <p:cNvSpPr/>
            <p:nvPr/>
          </p:nvSpPr>
          <p:spPr bwMode="auto">
            <a:xfrm>
              <a:off x="1796716" y="2823411"/>
              <a:ext cx="609600" cy="850231"/>
            </a:xfrm>
            <a:prstGeom prst="rect">
              <a:avLst/>
            </a:prstGeom>
            <a:grpFill/>
            <a:ln w="28575">
              <a:solidFill>
                <a:schemeClr val="bg1"/>
              </a:solidFill>
            </a:ln>
            <a:effectLst/>
          </p:spPr>
          <p:txBody>
            <a:bodyPr vert="horz" wrap="square" lIns="91440" tIns="45720" rIns="91440" bIns="45720" numCol="1" rtlCol="0" anchor="t" anchorCtr="0" compatLnSpc="1">
              <a:prstTxWarp prst="textNoShape">
                <a:avLst/>
              </a:prstTxWarp>
            </a:bodyPr>
            <a:lstStyle/>
            <a:p>
              <a:pPr algn="ctr" fontAlgn="base">
                <a:spcBef>
                  <a:spcPct val="20000"/>
                </a:spcBef>
                <a:spcAft>
                  <a:spcPct val="0"/>
                </a:spcAft>
              </a:pPr>
              <a:endParaRPr lang="en-US" sz="2800" b="1">
                <a:solidFill>
                  <a:srgbClr val="8CC63F"/>
                </a:solidFill>
              </a:endParaRPr>
            </a:p>
          </p:txBody>
        </p:sp>
        <p:sp>
          <p:nvSpPr>
            <p:cNvPr id="30" name="Rectangle 29"/>
            <p:cNvSpPr/>
            <p:nvPr/>
          </p:nvSpPr>
          <p:spPr bwMode="auto">
            <a:xfrm>
              <a:off x="1949116" y="2975811"/>
              <a:ext cx="609600" cy="850231"/>
            </a:xfrm>
            <a:prstGeom prst="rect">
              <a:avLst/>
            </a:prstGeom>
            <a:grpFill/>
            <a:ln w="28575">
              <a:solidFill>
                <a:schemeClr val="bg1"/>
              </a:solidFill>
            </a:ln>
            <a:effectLst/>
          </p:spPr>
          <p:txBody>
            <a:bodyPr vert="horz" wrap="square" lIns="91440" tIns="45720" rIns="91440" bIns="45720" numCol="1" rtlCol="0" anchor="t" anchorCtr="0" compatLnSpc="1">
              <a:prstTxWarp prst="textNoShape">
                <a:avLst/>
              </a:prstTxWarp>
            </a:bodyPr>
            <a:lstStyle/>
            <a:p>
              <a:pPr algn="ctr" fontAlgn="base">
                <a:spcBef>
                  <a:spcPct val="20000"/>
                </a:spcBef>
                <a:spcAft>
                  <a:spcPct val="0"/>
                </a:spcAft>
              </a:pPr>
              <a:endParaRPr lang="en-US" sz="2800" b="1">
                <a:solidFill>
                  <a:srgbClr val="8CC63F"/>
                </a:solidFill>
              </a:endParaRPr>
            </a:p>
          </p:txBody>
        </p:sp>
        <p:sp>
          <p:nvSpPr>
            <p:cNvPr id="31" name="Rectangle 30"/>
            <p:cNvSpPr/>
            <p:nvPr/>
          </p:nvSpPr>
          <p:spPr bwMode="auto">
            <a:xfrm>
              <a:off x="2101516" y="3128211"/>
              <a:ext cx="609600" cy="850231"/>
            </a:xfrm>
            <a:prstGeom prst="rect">
              <a:avLst/>
            </a:prstGeom>
            <a:grpFill/>
            <a:ln w="28575">
              <a:solidFill>
                <a:schemeClr val="bg1"/>
              </a:solidFill>
            </a:ln>
            <a:effectLst/>
          </p:spPr>
          <p:txBody>
            <a:bodyPr vert="horz" wrap="square" lIns="91440" tIns="45720" rIns="91440" bIns="45720" numCol="1" rtlCol="0" anchor="t" anchorCtr="0" compatLnSpc="1">
              <a:prstTxWarp prst="textNoShape">
                <a:avLst/>
              </a:prstTxWarp>
            </a:bodyPr>
            <a:lstStyle/>
            <a:p>
              <a:pPr algn="ctr" fontAlgn="base">
                <a:spcBef>
                  <a:spcPct val="20000"/>
                </a:spcBef>
                <a:spcAft>
                  <a:spcPct val="0"/>
                </a:spcAft>
              </a:pPr>
              <a:endParaRPr lang="en-US" sz="2800" b="1">
                <a:solidFill>
                  <a:srgbClr val="8CC63F"/>
                </a:solidFill>
              </a:endParaRPr>
            </a:p>
          </p:txBody>
        </p:sp>
        <p:sp>
          <p:nvSpPr>
            <p:cNvPr id="32" name="Rectangle 31"/>
            <p:cNvSpPr/>
            <p:nvPr/>
          </p:nvSpPr>
          <p:spPr bwMode="auto">
            <a:xfrm>
              <a:off x="2253916" y="3280611"/>
              <a:ext cx="609600" cy="850231"/>
            </a:xfrm>
            <a:prstGeom prst="rect">
              <a:avLst/>
            </a:prstGeom>
            <a:grpFill/>
            <a:ln w="28575">
              <a:solidFill>
                <a:schemeClr val="bg1"/>
              </a:solidFill>
            </a:ln>
            <a:effectLst/>
          </p:spPr>
          <p:txBody>
            <a:bodyPr vert="horz" wrap="square" lIns="91440" tIns="45720" rIns="91440" bIns="45720" numCol="1" rtlCol="0" anchor="t" anchorCtr="0" compatLnSpc="1">
              <a:prstTxWarp prst="textNoShape">
                <a:avLst/>
              </a:prstTxWarp>
            </a:bodyPr>
            <a:lstStyle/>
            <a:p>
              <a:pPr algn="ctr" fontAlgn="base">
                <a:spcBef>
                  <a:spcPct val="20000"/>
                </a:spcBef>
                <a:spcAft>
                  <a:spcPct val="0"/>
                </a:spcAft>
              </a:pPr>
              <a:endParaRPr lang="en-US" sz="2800" b="1">
                <a:solidFill>
                  <a:srgbClr val="8CC63F"/>
                </a:solidFill>
              </a:endParaRPr>
            </a:p>
          </p:txBody>
        </p:sp>
        <p:sp>
          <p:nvSpPr>
            <p:cNvPr id="33" name="Rectangle 32"/>
            <p:cNvSpPr/>
            <p:nvPr/>
          </p:nvSpPr>
          <p:spPr bwMode="auto">
            <a:xfrm>
              <a:off x="2406316" y="3433011"/>
              <a:ext cx="609600" cy="850231"/>
            </a:xfrm>
            <a:prstGeom prst="rect">
              <a:avLst/>
            </a:prstGeom>
            <a:grpFill/>
            <a:ln w="28575">
              <a:solidFill>
                <a:schemeClr val="bg1"/>
              </a:solidFill>
            </a:ln>
            <a:effectLst/>
          </p:spPr>
          <p:txBody>
            <a:bodyPr vert="horz" wrap="square" lIns="91440" tIns="45720" rIns="91440" bIns="45720" numCol="1" rtlCol="0" anchor="t" anchorCtr="0" compatLnSpc="1">
              <a:prstTxWarp prst="textNoShape">
                <a:avLst/>
              </a:prstTxWarp>
            </a:bodyPr>
            <a:lstStyle/>
            <a:p>
              <a:pPr algn="ctr" fontAlgn="base">
                <a:spcBef>
                  <a:spcPct val="20000"/>
                </a:spcBef>
                <a:spcAft>
                  <a:spcPct val="0"/>
                </a:spcAft>
              </a:pPr>
              <a:endParaRPr lang="en-US" sz="2800" b="1">
                <a:solidFill>
                  <a:srgbClr val="8CC63F"/>
                </a:solidFill>
              </a:endParaRPr>
            </a:p>
          </p:txBody>
        </p:sp>
        <p:sp>
          <p:nvSpPr>
            <p:cNvPr id="34" name="Rectangle 33"/>
            <p:cNvSpPr/>
            <p:nvPr/>
          </p:nvSpPr>
          <p:spPr bwMode="auto">
            <a:xfrm>
              <a:off x="2558716" y="3585411"/>
              <a:ext cx="609600" cy="850231"/>
            </a:xfrm>
            <a:prstGeom prst="rect">
              <a:avLst/>
            </a:prstGeom>
            <a:grpFill/>
            <a:ln w="28575">
              <a:solidFill>
                <a:schemeClr val="bg1"/>
              </a:solidFill>
            </a:ln>
            <a:effectLst/>
          </p:spPr>
          <p:txBody>
            <a:bodyPr vert="horz" wrap="square" lIns="91440" tIns="45720" rIns="91440" bIns="45720" numCol="1" rtlCol="0" anchor="t" anchorCtr="0" compatLnSpc="1">
              <a:prstTxWarp prst="textNoShape">
                <a:avLst/>
              </a:prstTxWarp>
            </a:bodyPr>
            <a:lstStyle/>
            <a:p>
              <a:pPr algn="ctr" fontAlgn="base">
                <a:spcBef>
                  <a:spcPct val="20000"/>
                </a:spcBef>
                <a:spcAft>
                  <a:spcPct val="0"/>
                </a:spcAft>
              </a:pPr>
              <a:endParaRPr lang="en-US" sz="2800" b="1">
                <a:solidFill>
                  <a:srgbClr val="8CC63F"/>
                </a:solidFill>
              </a:endParaRPr>
            </a:p>
          </p:txBody>
        </p:sp>
      </p:grpSp>
      <p:grpSp>
        <p:nvGrpSpPr>
          <p:cNvPr id="13" name="Group 34">
            <a:extLst>
              <a:ext uri="{C183D7F6-B498-43B3-948B-1728B52AA6E4}">
                <adec:decorative xmlns:adec="http://schemas.microsoft.com/office/drawing/2017/decorative" val="1"/>
              </a:ext>
            </a:extLst>
          </p:cNvPr>
          <p:cNvGrpSpPr/>
          <p:nvPr/>
        </p:nvGrpSpPr>
        <p:grpSpPr>
          <a:xfrm>
            <a:off x="2746584" y="2697412"/>
            <a:ext cx="800100" cy="1307431"/>
            <a:chOff x="1796716" y="2823411"/>
            <a:chExt cx="1066800" cy="1307431"/>
          </a:xfrm>
          <a:solidFill>
            <a:srgbClr val="000000"/>
          </a:solidFill>
        </p:grpSpPr>
        <p:sp>
          <p:nvSpPr>
            <p:cNvPr id="36" name="Rectangle 35"/>
            <p:cNvSpPr/>
            <p:nvPr/>
          </p:nvSpPr>
          <p:spPr bwMode="auto">
            <a:xfrm>
              <a:off x="1796716" y="2823411"/>
              <a:ext cx="609600" cy="850231"/>
            </a:xfrm>
            <a:prstGeom prst="rect">
              <a:avLst/>
            </a:prstGeom>
            <a:grpFill/>
            <a:ln w="28575">
              <a:solidFill>
                <a:schemeClr val="bg1"/>
              </a:solidFill>
            </a:ln>
            <a:effectLst/>
          </p:spPr>
          <p:txBody>
            <a:bodyPr vert="horz" wrap="square" lIns="91440" tIns="45720" rIns="91440" bIns="45720" numCol="1" rtlCol="0" anchor="t" anchorCtr="0" compatLnSpc="1">
              <a:prstTxWarp prst="textNoShape">
                <a:avLst/>
              </a:prstTxWarp>
            </a:bodyPr>
            <a:lstStyle/>
            <a:p>
              <a:pPr algn="ctr" fontAlgn="base">
                <a:spcBef>
                  <a:spcPct val="20000"/>
                </a:spcBef>
                <a:spcAft>
                  <a:spcPct val="0"/>
                </a:spcAft>
              </a:pPr>
              <a:endParaRPr lang="en-US" sz="2800" b="1">
                <a:solidFill>
                  <a:srgbClr val="8CC63F"/>
                </a:solidFill>
              </a:endParaRPr>
            </a:p>
          </p:txBody>
        </p:sp>
        <p:sp>
          <p:nvSpPr>
            <p:cNvPr id="37" name="Rectangle 36"/>
            <p:cNvSpPr/>
            <p:nvPr/>
          </p:nvSpPr>
          <p:spPr bwMode="auto">
            <a:xfrm>
              <a:off x="1949116" y="2975811"/>
              <a:ext cx="609600" cy="850231"/>
            </a:xfrm>
            <a:prstGeom prst="rect">
              <a:avLst/>
            </a:prstGeom>
            <a:grpFill/>
            <a:ln w="28575">
              <a:solidFill>
                <a:schemeClr val="bg1"/>
              </a:solidFill>
            </a:ln>
            <a:effectLst/>
          </p:spPr>
          <p:txBody>
            <a:bodyPr vert="horz" wrap="square" lIns="91440" tIns="45720" rIns="91440" bIns="45720" numCol="1" rtlCol="0" anchor="t" anchorCtr="0" compatLnSpc="1">
              <a:prstTxWarp prst="textNoShape">
                <a:avLst/>
              </a:prstTxWarp>
            </a:bodyPr>
            <a:lstStyle/>
            <a:p>
              <a:pPr algn="ctr" fontAlgn="base">
                <a:spcBef>
                  <a:spcPct val="20000"/>
                </a:spcBef>
                <a:spcAft>
                  <a:spcPct val="0"/>
                </a:spcAft>
              </a:pPr>
              <a:endParaRPr lang="en-US" sz="2800" b="1">
                <a:solidFill>
                  <a:srgbClr val="8CC63F"/>
                </a:solidFill>
              </a:endParaRPr>
            </a:p>
          </p:txBody>
        </p:sp>
        <p:sp>
          <p:nvSpPr>
            <p:cNvPr id="38" name="Rectangle 37"/>
            <p:cNvSpPr/>
            <p:nvPr/>
          </p:nvSpPr>
          <p:spPr bwMode="auto">
            <a:xfrm>
              <a:off x="2101516" y="3128211"/>
              <a:ext cx="609600" cy="850231"/>
            </a:xfrm>
            <a:prstGeom prst="rect">
              <a:avLst/>
            </a:prstGeom>
            <a:grpFill/>
            <a:ln w="28575">
              <a:solidFill>
                <a:schemeClr val="bg1"/>
              </a:solidFill>
            </a:ln>
            <a:effectLst/>
          </p:spPr>
          <p:txBody>
            <a:bodyPr vert="horz" wrap="square" lIns="91440" tIns="45720" rIns="91440" bIns="45720" numCol="1" rtlCol="0" anchor="t" anchorCtr="0" compatLnSpc="1">
              <a:prstTxWarp prst="textNoShape">
                <a:avLst/>
              </a:prstTxWarp>
            </a:bodyPr>
            <a:lstStyle/>
            <a:p>
              <a:pPr algn="ctr" fontAlgn="base">
                <a:spcBef>
                  <a:spcPct val="20000"/>
                </a:spcBef>
                <a:spcAft>
                  <a:spcPct val="0"/>
                </a:spcAft>
              </a:pPr>
              <a:endParaRPr lang="en-US" sz="2800" b="1">
                <a:solidFill>
                  <a:srgbClr val="8CC63F"/>
                </a:solidFill>
              </a:endParaRPr>
            </a:p>
          </p:txBody>
        </p:sp>
        <p:sp>
          <p:nvSpPr>
            <p:cNvPr id="39" name="Rectangle 38"/>
            <p:cNvSpPr/>
            <p:nvPr/>
          </p:nvSpPr>
          <p:spPr bwMode="auto">
            <a:xfrm>
              <a:off x="2253916" y="3280611"/>
              <a:ext cx="609600" cy="850231"/>
            </a:xfrm>
            <a:prstGeom prst="rect">
              <a:avLst/>
            </a:prstGeom>
            <a:grpFill/>
            <a:ln w="28575">
              <a:solidFill>
                <a:schemeClr val="bg1"/>
              </a:solidFill>
            </a:ln>
            <a:effectLst/>
          </p:spPr>
          <p:txBody>
            <a:bodyPr vert="horz" wrap="square" lIns="91440" tIns="45720" rIns="91440" bIns="45720" numCol="1" rtlCol="0" anchor="t" anchorCtr="0" compatLnSpc="1">
              <a:prstTxWarp prst="textNoShape">
                <a:avLst/>
              </a:prstTxWarp>
            </a:bodyPr>
            <a:lstStyle/>
            <a:p>
              <a:pPr algn="ctr" fontAlgn="base">
                <a:spcBef>
                  <a:spcPct val="20000"/>
                </a:spcBef>
                <a:spcAft>
                  <a:spcPct val="0"/>
                </a:spcAft>
              </a:pPr>
              <a:endParaRPr lang="en-US" sz="2800" b="1">
                <a:solidFill>
                  <a:srgbClr val="8CC63F"/>
                </a:solidFill>
              </a:endParaRPr>
            </a:p>
          </p:txBody>
        </p:sp>
      </p:grpSp>
      <p:grpSp>
        <p:nvGrpSpPr>
          <p:cNvPr id="22" name="Group 39">
            <a:extLst>
              <a:ext uri="{C183D7F6-B498-43B3-948B-1728B52AA6E4}">
                <adec:decorative xmlns:adec="http://schemas.microsoft.com/office/drawing/2017/decorative" val="1"/>
              </a:ext>
            </a:extLst>
          </p:cNvPr>
          <p:cNvGrpSpPr/>
          <p:nvPr/>
        </p:nvGrpSpPr>
        <p:grpSpPr>
          <a:xfrm>
            <a:off x="5975934" y="2744990"/>
            <a:ext cx="800100" cy="1307431"/>
            <a:chOff x="6765089" y="2993857"/>
            <a:chExt cx="1066800" cy="1307431"/>
          </a:xfrm>
        </p:grpSpPr>
        <p:sp>
          <p:nvSpPr>
            <p:cNvPr id="41" name="Rectangle 40"/>
            <p:cNvSpPr/>
            <p:nvPr/>
          </p:nvSpPr>
          <p:spPr bwMode="auto">
            <a:xfrm>
              <a:off x="6765089" y="2993857"/>
              <a:ext cx="609600" cy="850231"/>
            </a:xfrm>
            <a:prstGeom prst="rect">
              <a:avLst/>
            </a:prstGeom>
            <a:solidFill>
              <a:srgbClr val="00B0F0"/>
            </a:solidFill>
            <a:ln w="28575">
              <a:solidFill>
                <a:srgbClr val="000000"/>
              </a:solidFill>
            </a:ln>
            <a:effectLst/>
          </p:spPr>
          <p:txBody>
            <a:bodyPr vert="horz" wrap="square" lIns="91440" tIns="45720" rIns="91440" bIns="45720" numCol="1" rtlCol="0" anchor="t" anchorCtr="0" compatLnSpc="1">
              <a:prstTxWarp prst="textNoShape">
                <a:avLst/>
              </a:prstTxWarp>
            </a:bodyPr>
            <a:lstStyle/>
            <a:p>
              <a:pPr algn="ctr" fontAlgn="base">
                <a:spcBef>
                  <a:spcPct val="20000"/>
                </a:spcBef>
                <a:spcAft>
                  <a:spcPct val="0"/>
                </a:spcAft>
              </a:pPr>
              <a:endParaRPr lang="en-US" sz="2800" b="1">
                <a:solidFill>
                  <a:srgbClr val="8CC63F"/>
                </a:solidFill>
              </a:endParaRPr>
            </a:p>
          </p:txBody>
        </p:sp>
        <p:sp>
          <p:nvSpPr>
            <p:cNvPr id="42" name="Rectangle 41"/>
            <p:cNvSpPr/>
            <p:nvPr/>
          </p:nvSpPr>
          <p:spPr bwMode="auto">
            <a:xfrm>
              <a:off x="6917489" y="3146257"/>
              <a:ext cx="609600" cy="850231"/>
            </a:xfrm>
            <a:prstGeom prst="rect">
              <a:avLst/>
            </a:prstGeom>
            <a:solidFill>
              <a:srgbClr val="00B0F0"/>
            </a:solidFill>
            <a:ln w="28575">
              <a:solidFill>
                <a:srgbClr val="000000"/>
              </a:solidFill>
            </a:ln>
            <a:effectLst/>
          </p:spPr>
          <p:txBody>
            <a:bodyPr vert="horz" wrap="square" lIns="91440" tIns="45720" rIns="91440" bIns="45720" numCol="1" rtlCol="0" anchor="t" anchorCtr="0" compatLnSpc="1">
              <a:prstTxWarp prst="textNoShape">
                <a:avLst/>
              </a:prstTxWarp>
            </a:bodyPr>
            <a:lstStyle/>
            <a:p>
              <a:pPr algn="ctr" fontAlgn="base">
                <a:spcBef>
                  <a:spcPct val="20000"/>
                </a:spcBef>
                <a:spcAft>
                  <a:spcPct val="0"/>
                </a:spcAft>
              </a:pPr>
              <a:endParaRPr lang="en-US" sz="2800" b="1">
                <a:solidFill>
                  <a:srgbClr val="8CC63F"/>
                </a:solidFill>
              </a:endParaRPr>
            </a:p>
          </p:txBody>
        </p:sp>
        <p:sp>
          <p:nvSpPr>
            <p:cNvPr id="43" name="Rectangle 42"/>
            <p:cNvSpPr/>
            <p:nvPr/>
          </p:nvSpPr>
          <p:spPr bwMode="auto">
            <a:xfrm>
              <a:off x="7069889" y="3298657"/>
              <a:ext cx="609600" cy="850231"/>
            </a:xfrm>
            <a:prstGeom prst="rect">
              <a:avLst/>
            </a:prstGeom>
            <a:solidFill>
              <a:srgbClr val="00B0F0"/>
            </a:solidFill>
            <a:ln w="28575">
              <a:solidFill>
                <a:srgbClr val="000000"/>
              </a:solidFill>
            </a:ln>
            <a:effectLst/>
          </p:spPr>
          <p:txBody>
            <a:bodyPr vert="horz" wrap="square" lIns="91440" tIns="45720" rIns="91440" bIns="45720" numCol="1" rtlCol="0" anchor="t" anchorCtr="0" compatLnSpc="1">
              <a:prstTxWarp prst="textNoShape">
                <a:avLst/>
              </a:prstTxWarp>
            </a:bodyPr>
            <a:lstStyle/>
            <a:p>
              <a:pPr algn="ctr" fontAlgn="base">
                <a:spcBef>
                  <a:spcPct val="20000"/>
                </a:spcBef>
                <a:spcAft>
                  <a:spcPct val="0"/>
                </a:spcAft>
              </a:pPr>
              <a:endParaRPr lang="en-US" sz="2800" b="1">
                <a:solidFill>
                  <a:srgbClr val="8CC63F"/>
                </a:solidFill>
              </a:endParaRPr>
            </a:p>
          </p:txBody>
        </p:sp>
        <p:sp>
          <p:nvSpPr>
            <p:cNvPr id="44" name="Rectangle 43"/>
            <p:cNvSpPr/>
            <p:nvPr/>
          </p:nvSpPr>
          <p:spPr bwMode="auto">
            <a:xfrm>
              <a:off x="7222289" y="3451057"/>
              <a:ext cx="609600" cy="850231"/>
            </a:xfrm>
            <a:prstGeom prst="rect">
              <a:avLst/>
            </a:prstGeom>
            <a:solidFill>
              <a:srgbClr val="00B0F0"/>
            </a:solidFill>
            <a:ln w="28575">
              <a:solidFill>
                <a:srgbClr val="000000"/>
              </a:solidFill>
            </a:ln>
            <a:effectLst/>
          </p:spPr>
          <p:txBody>
            <a:bodyPr vert="horz" wrap="square" lIns="91440" tIns="45720" rIns="91440" bIns="45720" numCol="1" rtlCol="0" anchor="t" anchorCtr="0" compatLnSpc="1">
              <a:prstTxWarp prst="textNoShape">
                <a:avLst/>
              </a:prstTxWarp>
            </a:bodyPr>
            <a:lstStyle/>
            <a:p>
              <a:pPr algn="ctr" fontAlgn="base">
                <a:spcBef>
                  <a:spcPct val="20000"/>
                </a:spcBef>
                <a:spcAft>
                  <a:spcPct val="0"/>
                </a:spcAft>
              </a:pPr>
              <a:endParaRPr lang="en-US" sz="2800" b="1">
                <a:solidFill>
                  <a:srgbClr val="8CC63F"/>
                </a:solidFill>
              </a:endParaRPr>
            </a:p>
          </p:txBody>
        </p:sp>
      </p:grpSp>
      <p:grpSp>
        <p:nvGrpSpPr>
          <p:cNvPr id="28" name="Group 44">
            <a:extLst>
              <a:ext uri="{C183D7F6-B498-43B3-948B-1728B52AA6E4}">
                <adec:decorative xmlns:adec="http://schemas.microsoft.com/office/drawing/2017/decorative" val="1"/>
              </a:ext>
            </a:extLst>
          </p:cNvPr>
          <p:cNvGrpSpPr/>
          <p:nvPr/>
        </p:nvGrpSpPr>
        <p:grpSpPr>
          <a:xfrm>
            <a:off x="5073817" y="2714458"/>
            <a:ext cx="1143000" cy="1764631"/>
            <a:chOff x="6765089" y="2993857"/>
            <a:chExt cx="1524000" cy="1764631"/>
          </a:xfrm>
        </p:grpSpPr>
        <p:grpSp>
          <p:nvGrpSpPr>
            <p:cNvPr id="35" name="Group 45"/>
            <p:cNvGrpSpPr/>
            <p:nvPr/>
          </p:nvGrpSpPr>
          <p:grpSpPr>
            <a:xfrm>
              <a:off x="6765089" y="2993857"/>
              <a:ext cx="1066800" cy="1307431"/>
              <a:chOff x="6765089" y="2993857"/>
              <a:chExt cx="1066800" cy="1307431"/>
            </a:xfrm>
          </p:grpSpPr>
          <p:sp>
            <p:nvSpPr>
              <p:cNvPr id="50" name="Rectangle 49"/>
              <p:cNvSpPr/>
              <p:nvPr/>
            </p:nvSpPr>
            <p:spPr bwMode="auto">
              <a:xfrm>
                <a:off x="6765089" y="2993857"/>
                <a:ext cx="609600" cy="850231"/>
              </a:xfrm>
              <a:prstGeom prst="rect">
                <a:avLst/>
              </a:prstGeom>
              <a:solidFill>
                <a:srgbClr val="00B0F0"/>
              </a:solidFill>
              <a:ln w="28575">
                <a:solidFill>
                  <a:srgbClr val="000000"/>
                </a:solidFill>
              </a:ln>
              <a:effectLst/>
            </p:spPr>
            <p:txBody>
              <a:bodyPr vert="horz" wrap="square" lIns="91440" tIns="45720" rIns="91440" bIns="45720" numCol="1" rtlCol="0" anchor="t" anchorCtr="0" compatLnSpc="1">
                <a:prstTxWarp prst="textNoShape">
                  <a:avLst/>
                </a:prstTxWarp>
              </a:bodyPr>
              <a:lstStyle/>
              <a:p>
                <a:pPr algn="ctr" fontAlgn="base">
                  <a:spcBef>
                    <a:spcPct val="20000"/>
                  </a:spcBef>
                  <a:spcAft>
                    <a:spcPct val="0"/>
                  </a:spcAft>
                </a:pPr>
                <a:endParaRPr lang="en-US" sz="2800" b="1">
                  <a:solidFill>
                    <a:srgbClr val="8CC63F"/>
                  </a:solidFill>
                </a:endParaRPr>
              </a:p>
            </p:txBody>
          </p:sp>
          <p:sp>
            <p:nvSpPr>
              <p:cNvPr id="51" name="Rectangle 50"/>
              <p:cNvSpPr/>
              <p:nvPr/>
            </p:nvSpPr>
            <p:spPr bwMode="auto">
              <a:xfrm>
                <a:off x="6917489" y="3146257"/>
                <a:ext cx="609600" cy="850231"/>
              </a:xfrm>
              <a:prstGeom prst="rect">
                <a:avLst/>
              </a:prstGeom>
              <a:solidFill>
                <a:srgbClr val="00B0F0"/>
              </a:solidFill>
              <a:ln w="28575">
                <a:solidFill>
                  <a:srgbClr val="000000"/>
                </a:solidFill>
              </a:ln>
              <a:effectLst/>
            </p:spPr>
            <p:txBody>
              <a:bodyPr vert="horz" wrap="square" lIns="91440" tIns="45720" rIns="91440" bIns="45720" numCol="1" rtlCol="0" anchor="t" anchorCtr="0" compatLnSpc="1">
                <a:prstTxWarp prst="textNoShape">
                  <a:avLst/>
                </a:prstTxWarp>
              </a:bodyPr>
              <a:lstStyle/>
              <a:p>
                <a:pPr algn="ctr" fontAlgn="base">
                  <a:spcBef>
                    <a:spcPct val="20000"/>
                  </a:spcBef>
                  <a:spcAft>
                    <a:spcPct val="0"/>
                  </a:spcAft>
                </a:pPr>
                <a:endParaRPr lang="en-US" sz="2800" b="1">
                  <a:solidFill>
                    <a:srgbClr val="8CC63F"/>
                  </a:solidFill>
                </a:endParaRPr>
              </a:p>
            </p:txBody>
          </p:sp>
          <p:sp>
            <p:nvSpPr>
              <p:cNvPr id="52" name="Rectangle 51"/>
              <p:cNvSpPr/>
              <p:nvPr/>
            </p:nvSpPr>
            <p:spPr bwMode="auto">
              <a:xfrm>
                <a:off x="7069889" y="3298657"/>
                <a:ext cx="609600" cy="850231"/>
              </a:xfrm>
              <a:prstGeom prst="rect">
                <a:avLst/>
              </a:prstGeom>
              <a:solidFill>
                <a:srgbClr val="00B0F0"/>
              </a:solidFill>
              <a:ln w="28575">
                <a:solidFill>
                  <a:srgbClr val="000000"/>
                </a:solidFill>
              </a:ln>
              <a:effectLst/>
            </p:spPr>
            <p:txBody>
              <a:bodyPr vert="horz" wrap="square" lIns="91440" tIns="45720" rIns="91440" bIns="45720" numCol="1" rtlCol="0" anchor="t" anchorCtr="0" compatLnSpc="1">
                <a:prstTxWarp prst="textNoShape">
                  <a:avLst/>
                </a:prstTxWarp>
              </a:bodyPr>
              <a:lstStyle/>
              <a:p>
                <a:pPr algn="ctr" fontAlgn="base">
                  <a:spcBef>
                    <a:spcPct val="20000"/>
                  </a:spcBef>
                  <a:spcAft>
                    <a:spcPct val="0"/>
                  </a:spcAft>
                </a:pPr>
                <a:endParaRPr lang="en-US" sz="2800" b="1">
                  <a:solidFill>
                    <a:srgbClr val="8CC63F"/>
                  </a:solidFill>
                </a:endParaRPr>
              </a:p>
            </p:txBody>
          </p:sp>
          <p:sp>
            <p:nvSpPr>
              <p:cNvPr id="53" name="Rectangle 52"/>
              <p:cNvSpPr/>
              <p:nvPr/>
            </p:nvSpPr>
            <p:spPr bwMode="auto">
              <a:xfrm>
                <a:off x="7222289" y="3451057"/>
                <a:ext cx="609600" cy="850231"/>
              </a:xfrm>
              <a:prstGeom prst="rect">
                <a:avLst/>
              </a:prstGeom>
              <a:solidFill>
                <a:srgbClr val="00B0F0"/>
              </a:solidFill>
              <a:ln w="28575">
                <a:solidFill>
                  <a:srgbClr val="000000"/>
                </a:solidFill>
              </a:ln>
              <a:effectLst/>
            </p:spPr>
            <p:txBody>
              <a:bodyPr vert="horz" wrap="square" lIns="91440" tIns="45720" rIns="91440" bIns="45720" numCol="1" rtlCol="0" anchor="t" anchorCtr="0" compatLnSpc="1">
                <a:prstTxWarp prst="textNoShape">
                  <a:avLst/>
                </a:prstTxWarp>
              </a:bodyPr>
              <a:lstStyle/>
              <a:p>
                <a:pPr algn="ctr" fontAlgn="base">
                  <a:spcBef>
                    <a:spcPct val="20000"/>
                  </a:spcBef>
                  <a:spcAft>
                    <a:spcPct val="0"/>
                  </a:spcAft>
                </a:pPr>
                <a:endParaRPr lang="en-US" sz="2800" b="1">
                  <a:solidFill>
                    <a:srgbClr val="8CC63F"/>
                  </a:solidFill>
                </a:endParaRPr>
              </a:p>
            </p:txBody>
          </p:sp>
        </p:grpSp>
        <p:sp>
          <p:nvSpPr>
            <p:cNvPr id="47" name="Rectangle 46"/>
            <p:cNvSpPr/>
            <p:nvPr/>
          </p:nvSpPr>
          <p:spPr bwMode="auto">
            <a:xfrm>
              <a:off x="7374689" y="3603457"/>
              <a:ext cx="609600" cy="850231"/>
            </a:xfrm>
            <a:prstGeom prst="rect">
              <a:avLst/>
            </a:prstGeom>
            <a:solidFill>
              <a:srgbClr val="00B0F0"/>
            </a:solidFill>
            <a:ln w="28575">
              <a:solidFill>
                <a:srgbClr val="000000"/>
              </a:solidFill>
            </a:ln>
            <a:effectLst/>
          </p:spPr>
          <p:txBody>
            <a:bodyPr vert="horz" wrap="square" lIns="91440" tIns="45720" rIns="91440" bIns="45720" numCol="1" rtlCol="0" anchor="t" anchorCtr="0" compatLnSpc="1">
              <a:prstTxWarp prst="textNoShape">
                <a:avLst/>
              </a:prstTxWarp>
            </a:bodyPr>
            <a:lstStyle/>
            <a:p>
              <a:pPr algn="ctr" fontAlgn="base">
                <a:spcBef>
                  <a:spcPct val="20000"/>
                </a:spcBef>
                <a:spcAft>
                  <a:spcPct val="0"/>
                </a:spcAft>
              </a:pPr>
              <a:endParaRPr lang="en-US" sz="2800" b="1">
                <a:solidFill>
                  <a:srgbClr val="8CC63F"/>
                </a:solidFill>
              </a:endParaRPr>
            </a:p>
          </p:txBody>
        </p:sp>
        <p:sp>
          <p:nvSpPr>
            <p:cNvPr id="48" name="Rectangle 47"/>
            <p:cNvSpPr/>
            <p:nvPr/>
          </p:nvSpPr>
          <p:spPr bwMode="auto">
            <a:xfrm>
              <a:off x="7527089" y="3755857"/>
              <a:ext cx="609600" cy="850231"/>
            </a:xfrm>
            <a:prstGeom prst="rect">
              <a:avLst/>
            </a:prstGeom>
            <a:solidFill>
              <a:srgbClr val="00B0F0"/>
            </a:solidFill>
            <a:ln w="28575">
              <a:solidFill>
                <a:srgbClr val="000000"/>
              </a:solidFill>
            </a:ln>
            <a:effectLst/>
          </p:spPr>
          <p:txBody>
            <a:bodyPr vert="horz" wrap="square" lIns="91440" tIns="45720" rIns="91440" bIns="45720" numCol="1" rtlCol="0" anchor="t" anchorCtr="0" compatLnSpc="1">
              <a:prstTxWarp prst="textNoShape">
                <a:avLst/>
              </a:prstTxWarp>
            </a:bodyPr>
            <a:lstStyle/>
            <a:p>
              <a:pPr algn="ctr" fontAlgn="base">
                <a:spcBef>
                  <a:spcPct val="20000"/>
                </a:spcBef>
                <a:spcAft>
                  <a:spcPct val="0"/>
                </a:spcAft>
              </a:pPr>
              <a:endParaRPr lang="en-US" sz="2800" b="1">
                <a:solidFill>
                  <a:srgbClr val="8CC63F"/>
                </a:solidFill>
              </a:endParaRPr>
            </a:p>
          </p:txBody>
        </p:sp>
        <p:sp>
          <p:nvSpPr>
            <p:cNvPr id="49" name="Rectangle 48"/>
            <p:cNvSpPr/>
            <p:nvPr/>
          </p:nvSpPr>
          <p:spPr bwMode="auto">
            <a:xfrm>
              <a:off x="7679489" y="3908257"/>
              <a:ext cx="609600" cy="850231"/>
            </a:xfrm>
            <a:prstGeom prst="rect">
              <a:avLst/>
            </a:prstGeom>
            <a:solidFill>
              <a:srgbClr val="00B0F0"/>
            </a:solidFill>
            <a:ln w="28575">
              <a:solidFill>
                <a:srgbClr val="000000"/>
              </a:solidFill>
            </a:ln>
            <a:effectLst/>
          </p:spPr>
          <p:txBody>
            <a:bodyPr vert="horz" wrap="square" lIns="91440" tIns="45720" rIns="91440" bIns="45720" numCol="1" rtlCol="0" anchor="t" anchorCtr="0" compatLnSpc="1">
              <a:prstTxWarp prst="textNoShape">
                <a:avLst/>
              </a:prstTxWarp>
            </a:bodyPr>
            <a:lstStyle/>
            <a:p>
              <a:pPr algn="ctr" fontAlgn="base">
                <a:spcBef>
                  <a:spcPct val="20000"/>
                </a:spcBef>
                <a:spcAft>
                  <a:spcPct val="0"/>
                </a:spcAft>
              </a:pPr>
              <a:endParaRPr lang="en-US" sz="2800" b="1">
                <a:solidFill>
                  <a:srgbClr val="8CC63F"/>
                </a:solidFill>
              </a:endParaRPr>
            </a:p>
          </p:txBody>
        </p:sp>
      </p:grpSp>
      <p:sp>
        <p:nvSpPr>
          <p:cNvPr id="54" name="Rectangle 53">
            <a:extLst>
              <a:ext uri="{C183D7F6-B498-43B3-948B-1728B52AA6E4}">
                <adec:decorative xmlns:adec="http://schemas.microsoft.com/office/drawing/2017/decorative" val="1"/>
              </a:ext>
            </a:extLst>
          </p:cNvPr>
          <p:cNvSpPr/>
          <p:nvPr/>
        </p:nvSpPr>
        <p:spPr bwMode="auto">
          <a:xfrm>
            <a:off x="6814133" y="2744989"/>
            <a:ext cx="457200" cy="850231"/>
          </a:xfrm>
          <a:prstGeom prst="rect">
            <a:avLst/>
          </a:prstGeom>
          <a:solidFill>
            <a:srgbClr val="00B0F0"/>
          </a:solidFill>
          <a:ln w="28575">
            <a:solidFill>
              <a:srgbClr val="000000"/>
            </a:solidFill>
          </a:ln>
          <a:effectLst/>
        </p:spPr>
        <p:txBody>
          <a:bodyPr vert="horz" wrap="square" lIns="91440" tIns="45720" rIns="91440" bIns="45720" numCol="1" rtlCol="0" anchor="t" anchorCtr="0" compatLnSpc="1">
            <a:prstTxWarp prst="textNoShape">
              <a:avLst/>
            </a:prstTxWarp>
          </a:bodyPr>
          <a:lstStyle/>
          <a:p>
            <a:pPr algn="ctr" fontAlgn="base">
              <a:spcBef>
                <a:spcPct val="20000"/>
              </a:spcBef>
              <a:spcAft>
                <a:spcPct val="0"/>
              </a:spcAft>
            </a:pPr>
            <a:endParaRPr lang="en-US" sz="2800" b="1">
              <a:solidFill>
                <a:srgbClr val="8CC63F"/>
              </a:solidFill>
            </a:endParaRPr>
          </a:p>
        </p:txBody>
      </p:sp>
      <p:grpSp>
        <p:nvGrpSpPr>
          <p:cNvPr id="40" name="Group 54">
            <a:extLst>
              <a:ext uri="{C183D7F6-B498-43B3-948B-1728B52AA6E4}">
                <adec:decorative xmlns:adec="http://schemas.microsoft.com/office/drawing/2017/decorative" val="1"/>
              </a:ext>
            </a:extLst>
          </p:cNvPr>
          <p:cNvGrpSpPr/>
          <p:nvPr/>
        </p:nvGrpSpPr>
        <p:grpSpPr>
          <a:xfrm>
            <a:off x="7387765" y="2732957"/>
            <a:ext cx="571500" cy="1002631"/>
            <a:chOff x="9850353" y="3012356"/>
            <a:chExt cx="762000" cy="1002631"/>
          </a:xfrm>
        </p:grpSpPr>
        <p:sp>
          <p:nvSpPr>
            <p:cNvPr id="56" name="Rectangle 55"/>
            <p:cNvSpPr/>
            <p:nvPr/>
          </p:nvSpPr>
          <p:spPr bwMode="auto">
            <a:xfrm>
              <a:off x="9850353" y="3012356"/>
              <a:ext cx="609600" cy="850231"/>
            </a:xfrm>
            <a:prstGeom prst="rect">
              <a:avLst/>
            </a:prstGeom>
            <a:solidFill>
              <a:srgbClr val="00B0F0"/>
            </a:solidFill>
            <a:ln w="28575">
              <a:solidFill>
                <a:srgbClr val="000000"/>
              </a:solidFill>
            </a:ln>
            <a:effectLst/>
          </p:spPr>
          <p:txBody>
            <a:bodyPr vert="horz" wrap="square" lIns="91440" tIns="45720" rIns="91440" bIns="45720" numCol="1" rtlCol="0" anchor="t" anchorCtr="0" compatLnSpc="1">
              <a:prstTxWarp prst="textNoShape">
                <a:avLst/>
              </a:prstTxWarp>
            </a:bodyPr>
            <a:lstStyle/>
            <a:p>
              <a:pPr algn="ctr" fontAlgn="base">
                <a:spcBef>
                  <a:spcPct val="20000"/>
                </a:spcBef>
                <a:spcAft>
                  <a:spcPct val="0"/>
                </a:spcAft>
              </a:pPr>
              <a:endParaRPr lang="en-US" sz="2800" b="1">
                <a:solidFill>
                  <a:srgbClr val="8CC63F"/>
                </a:solidFill>
              </a:endParaRPr>
            </a:p>
          </p:txBody>
        </p:sp>
        <p:sp>
          <p:nvSpPr>
            <p:cNvPr id="57" name="Rectangle 56"/>
            <p:cNvSpPr/>
            <p:nvPr/>
          </p:nvSpPr>
          <p:spPr bwMode="auto">
            <a:xfrm>
              <a:off x="10002753" y="3164756"/>
              <a:ext cx="609600" cy="850231"/>
            </a:xfrm>
            <a:prstGeom prst="rect">
              <a:avLst/>
            </a:prstGeom>
            <a:solidFill>
              <a:srgbClr val="00B0F0"/>
            </a:solidFill>
            <a:ln w="28575">
              <a:solidFill>
                <a:srgbClr val="000000"/>
              </a:solidFill>
            </a:ln>
            <a:effectLst/>
          </p:spPr>
          <p:txBody>
            <a:bodyPr vert="horz" wrap="square" lIns="91440" tIns="45720" rIns="91440" bIns="45720" numCol="1" rtlCol="0" anchor="t" anchorCtr="0" compatLnSpc="1">
              <a:prstTxWarp prst="textNoShape">
                <a:avLst/>
              </a:prstTxWarp>
            </a:bodyPr>
            <a:lstStyle/>
            <a:p>
              <a:pPr algn="ctr" fontAlgn="base">
                <a:spcBef>
                  <a:spcPct val="20000"/>
                </a:spcBef>
                <a:spcAft>
                  <a:spcPct val="0"/>
                </a:spcAft>
              </a:pPr>
              <a:endParaRPr lang="en-US" sz="2800" b="1">
                <a:solidFill>
                  <a:srgbClr val="8CC63F"/>
                </a:solidFill>
              </a:endParaRPr>
            </a:p>
          </p:txBody>
        </p:sp>
      </p:grpSp>
      <p:sp>
        <p:nvSpPr>
          <p:cNvPr id="2" name="TextBox 1"/>
          <p:cNvSpPr txBox="1"/>
          <p:nvPr/>
        </p:nvSpPr>
        <p:spPr>
          <a:xfrm>
            <a:off x="1672703" y="5895032"/>
            <a:ext cx="6367337" cy="830997"/>
          </a:xfrm>
          <a:prstGeom prst="rect">
            <a:avLst/>
          </a:prstGeom>
          <a:noFill/>
        </p:spPr>
        <p:txBody>
          <a:bodyPr wrap="square" rtlCol="0">
            <a:spAutoFit/>
          </a:bodyPr>
          <a:lstStyle/>
          <a:p>
            <a:pPr algn="ctr"/>
            <a:r>
              <a:rPr lang="en-US" sz="2400" dirty="0">
                <a:solidFill>
                  <a:srgbClr val="C00000"/>
                </a:solidFill>
              </a:rPr>
              <a:t>The number of students do  not matter to this metric</a:t>
            </a:r>
          </a:p>
        </p:txBody>
      </p:sp>
    </p:spTree>
    <p:extLst>
      <p:ext uri="{BB962C8B-B14F-4D97-AF65-F5344CB8AC3E}">
        <p14:creationId xmlns:p14="http://schemas.microsoft.com/office/powerpoint/2010/main" val="12445662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Difference in Chronically Absent Composition</a:t>
            </a:r>
          </a:p>
        </p:txBody>
      </p:sp>
      <p:sp>
        <p:nvSpPr>
          <p:cNvPr id="5" name="TextBox 4"/>
          <p:cNvSpPr txBox="1"/>
          <p:nvPr/>
        </p:nvSpPr>
        <p:spPr>
          <a:xfrm>
            <a:off x="457778" y="1752600"/>
            <a:ext cx="4266622" cy="646331"/>
          </a:xfrm>
          <a:prstGeom prst="rect">
            <a:avLst/>
          </a:prstGeom>
          <a:noFill/>
        </p:spPr>
        <p:txBody>
          <a:bodyPr wrap="square" rtlCol="0">
            <a:spAutoFit/>
          </a:bodyPr>
          <a:lstStyle/>
          <a:p>
            <a:pPr algn="ctr"/>
            <a:r>
              <a:rPr lang="en-US" dirty="0">
                <a:solidFill>
                  <a:srgbClr val="000000"/>
                </a:solidFill>
                <a:latin typeface="Arial" panose="020B0604020202020204" pitchFamily="34" charset="0"/>
                <a:cs typeface="Arial" panose="020B0604020202020204" pitchFamily="34" charset="0"/>
              </a:rPr>
              <a:t>Target Group’s Absenteeism Composition</a:t>
            </a:r>
          </a:p>
        </p:txBody>
      </p:sp>
      <p:cxnSp>
        <p:nvCxnSpPr>
          <p:cNvPr id="6" name="Straight Connector 5" descr="Minus sign"/>
          <p:cNvCxnSpPr/>
          <p:nvPr/>
        </p:nvCxnSpPr>
        <p:spPr bwMode="auto">
          <a:xfrm>
            <a:off x="287111" y="2667662"/>
            <a:ext cx="170669" cy="0"/>
          </a:xfrm>
          <a:prstGeom prst="line">
            <a:avLst/>
          </a:prstGeom>
          <a:noFill/>
          <a:ln w="571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Box 6"/>
          <p:cNvSpPr txBox="1"/>
          <p:nvPr/>
        </p:nvSpPr>
        <p:spPr>
          <a:xfrm>
            <a:off x="381000" y="2286000"/>
            <a:ext cx="4211106" cy="646331"/>
          </a:xfrm>
          <a:prstGeom prst="rect">
            <a:avLst/>
          </a:prstGeom>
          <a:noFill/>
        </p:spPr>
        <p:txBody>
          <a:bodyPr wrap="square" rtlCol="0">
            <a:spAutoFit/>
          </a:bodyPr>
          <a:lstStyle/>
          <a:p>
            <a:pPr algn="ctr"/>
            <a:r>
              <a:rPr lang="en-US" dirty="0">
                <a:solidFill>
                  <a:srgbClr val="000000"/>
                </a:solidFill>
                <a:latin typeface="Arial" panose="020B0604020202020204" pitchFamily="34" charset="0"/>
                <a:cs typeface="Arial" panose="020B0604020202020204" pitchFamily="34" charset="0"/>
              </a:rPr>
              <a:t>Target Group’s Percent of Student Body</a:t>
            </a:r>
          </a:p>
        </p:txBody>
      </p:sp>
      <p:cxnSp>
        <p:nvCxnSpPr>
          <p:cNvPr id="8" name="Straight Connector 7" descr="Equals line"/>
          <p:cNvCxnSpPr/>
          <p:nvPr/>
        </p:nvCxnSpPr>
        <p:spPr bwMode="auto">
          <a:xfrm>
            <a:off x="401441" y="2895600"/>
            <a:ext cx="3368600" cy="0"/>
          </a:xfrm>
          <a:prstGeom prst="line">
            <a:avLst/>
          </a:prstGeom>
          <a:noFill/>
          <a:ln w="571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8"/>
          <p:cNvSpPr txBox="1"/>
          <p:nvPr/>
        </p:nvSpPr>
        <p:spPr>
          <a:xfrm>
            <a:off x="572109" y="3048001"/>
            <a:ext cx="3093728" cy="646331"/>
          </a:xfrm>
          <a:prstGeom prst="rect">
            <a:avLst/>
          </a:prstGeom>
          <a:noFill/>
        </p:spPr>
        <p:txBody>
          <a:bodyPr wrap="square" rtlCol="0">
            <a:spAutoFit/>
          </a:bodyPr>
          <a:lstStyle/>
          <a:p>
            <a:r>
              <a:rPr lang="en-US" dirty="0">
                <a:solidFill>
                  <a:srgbClr val="000000"/>
                </a:solidFill>
                <a:latin typeface="Arial" panose="020B0604020202020204" pitchFamily="34" charset="0"/>
                <a:cs typeface="Arial" panose="020B0604020202020204" pitchFamily="34" charset="0"/>
              </a:rPr>
              <a:t>Difference in Chronic Absenteeism Composition</a:t>
            </a:r>
          </a:p>
        </p:txBody>
      </p:sp>
      <p:sp>
        <p:nvSpPr>
          <p:cNvPr id="12" name="TextBox 11"/>
          <p:cNvSpPr txBox="1"/>
          <p:nvPr/>
        </p:nvSpPr>
        <p:spPr>
          <a:xfrm>
            <a:off x="5315142" y="2106298"/>
            <a:ext cx="3524057" cy="369332"/>
          </a:xfrm>
          <a:prstGeom prst="rect">
            <a:avLst/>
          </a:prstGeom>
          <a:noFill/>
        </p:spPr>
        <p:txBody>
          <a:bodyPr wrap="square" rtlCol="0">
            <a:spAutoFit/>
          </a:bodyPr>
          <a:lstStyle/>
          <a:p>
            <a:r>
              <a:rPr lang="en-US" dirty="0">
                <a:solidFill>
                  <a:srgbClr val="003399"/>
                </a:solidFill>
                <a:latin typeface="Arial" panose="020B0604020202020204" pitchFamily="34" charset="0"/>
                <a:cs typeface="Arial" panose="020B0604020202020204" pitchFamily="34" charset="0"/>
              </a:rPr>
              <a:t>62% of absences</a:t>
            </a:r>
          </a:p>
        </p:txBody>
      </p:sp>
      <p:sp>
        <p:nvSpPr>
          <p:cNvPr id="13" name="TextBox 12"/>
          <p:cNvSpPr txBox="1"/>
          <p:nvPr/>
        </p:nvSpPr>
        <p:spPr>
          <a:xfrm>
            <a:off x="4832654" y="1371600"/>
            <a:ext cx="3944378" cy="707886"/>
          </a:xfrm>
          <a:prstGeom prst="rect">
            <a:avLst/>
          </a:prstGeom>
          <a:noFill/>
        </p:spPr>
        <p:txBody>
          <a:bodyPr wrap="square" rtlCol="0">
            <a:spAutoFit/>
          </a:bodyPr>
          <a:lstStyle/>
          <a:p>
            <a:pPr algn="ctr"/>
            <a:r>
              <a:rPr lang="en-US" sz="2000" b="1" i="1" dirty="0">
                <a:solidFill>
                  <a:srgbClr val="000000"/>
                </a:solidFill>
                <a:latin typeface="Arial" panose="020B0604020202020204" pitchFamily="34" charset="0"/>
                <a:cs typeface="Arial" panose="020B0604020202020204" pitchFamily="34" charset="0"/>
              </a:rPr>
              <a:t>Our example: African American students</a:t>
            </a:r>
          </a:p>
        </p:txBody>
      </p:sp>
      <p:sp>
        <p:nvSpPr>
          <p:cNvPr id="14" name="TextBox 13"/>
          <p:cNvSpPr txBox="1"/>
          <p:nvPr/>
        </p:nvSpPr>
        <p:spPr>
          <a:xfrm>
            <a:off x="5315143" y="2471998"/>
            <a:ext cx="3093728" cy="369332"/>
          </a:xfrm>
          <a:prstGeom prst="rect">
            <a:avLst/>
          </a:prstGeom>
          <a:noFill/>
        </p:spPr>
        <p:txBody>
          <a:bodyPr wrap="square" rtlCol="0">
            <a:spAutoFit/>
          </a:bodyPr>
          <a:lstStyle/>
          <a:p>
            <a:r>
              <a:rPr lang="en-US" dirty="0">
                <a:solidFill>
                  <a:srgbClr val="003399"/>
                </a:solidFill>
                <a:latin typeface="Arial" panose="020B0604020202020204" pitchFamily="34" charset="0"/>
                <a:cs typeface="Arial" panose="020B0604020202020204" pitchFamily="34" charset="0"/>
              </a:rPr>
              <a:t>33% of the student body</a:t>
            </a:r>
          </a:p>
        </p:txBody>
      </p:sp>
      <p:cxnSp>
        <p:nvCxnSpPr>
          <p:cNvPr id="15" name="Straight Connector 14" descr="Minus sign"/>
          <p:cNvCxnSpPr/>
          <p:nvPr/>
        </p:nvCxnSpPr>
        <p:spPr bwMode="auto">
          <a:xfrm>
            <a:off x="5104978" y="2699085"/>
            <a:ext cx="170669" cy="0"/>
          </a:xfrm>
          <a:prstGeom prst="line">
            <a:avLst/>
          </a:prstGeom>
          <a:noFill/>
          <a:ln w="571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descr="Equals line"/>
          <p:cNvCxnSpPr/>
          <p:nvPr/>
        </p:nvCxnSpPr>
        <p:spPr bwMode="auto">
          <a:xfrm>
            <a:off x="5040271" y="2853900"/>
            <a:ext cx="3368600" cy="0"/>
          </a:xfrm>
          <a:prstGeom prst="line">
            <a:avLst/>
          </a:prstGeom>
          <a:noFill/>
          <a:ln w="571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Box 16"/>
          <p:cNvSpPr txBox="1"/>
          <p:nvPr/>
        </p:nvSpPr>
        <p:spPr>
          <a:xfrm>
            <a:off x="5303223" y="3017521"/>
            <a:ext cx="564177" cy="369332"/>
          </a:xfrm>
          <a:prstGeom prst="rect">
            <a:avLst/>
          </a:prstGeom>
          <a:noFill/>
        </p:spPr>
        <p:txBody>
          <a:bodyPr wrap="square" rtlCol="0">
            <a:spAutoFit/>
          </a:bodyPr>
          <a:lstStyle/>
          <a:p>
            <a:r>
              <a:rPr lang="en-US" dirty="0">
                <a:solidFill>
                  <a:srgbClr val="003399"/>
                </a:solidFill>
                <a:latin typeface="Arial" panose="020B0604020202020204" pitchFamily="34" charset="0"/>
                <a:cs typeface="Arial" panose="020B0604020202020204" pitchFamily="34" charset="0"/>
              </a:rPr>
              <a:t>29</a:t>
            </a:r>
          </a:p>
        </p:txBody>
      </p:sp>
      <p:sp>
        <p:nvSpPr>
          <p:cNvPr id="18" name="TextBox 17"/>
          <p:cNvSpPr txBox="1"/>
          <p:nvPr/>
        </p:nvSpPr>
        <p:spPr>
          <a:xfrm>
            <a:off x="5320420" y="2925188"/>
            <a:ext cx="3257208" cy="1477328"/>
          </a:xfrm>
          <a:prstGeom prst="rect">
            <a:avLst/>
          </a:prstGeom>
          <a:noFill/>
        </p:spPr>
        <p:txBody>
          <a:bodyPr wrap="square" rtlCol="0">
            <a:spAutoFit/>
          </a:bodyPr>
          <a:lstStyle/>
          <a:p>
            <a:pPr lvl="1"/>
            <a:r>
              <a:rPr lang="en-US" dirty="0">
                <a:solidFill>
                  <a:srgbClr val="003399"/>
                </a:solidFill>
                <a:latin typeface="Arial" panose="020B0604020202020204" pitchFamily="34" charset="0"/>
                <a:cs typeface="Arial" panose="020B0604020202020204" pitchFamily="34" charset="0"/>
              </a:rPr>
              <a:t>African American students are over-represented in terms of the </a:t>
            </a:r>
            <a:r>
              <a:rPr lang="en-US" u="sng" dirty="0">
                <a:solidFill>
                  <a:srgbClr val="003399"/>
                </a:solidFill>
                <a:latin typeface="Arial" panose="020B0604020202020204" pitchFamily="34" charset="0"/>
                <a:cs typeface="Arial" panose="020B0604020202020204" pitchFamily="34" charset="0"/>
              </a:rPr>
              <a:t>amount</a:t>
            </a:r>
            <a:r>
              <a:rPr lang="en-US" dirty="0">
                <a:solidFill>
                  <a:srgbClr val="003399"/>
                </a:solidFill>
                <a:latin typeface="Arial" panose="020B0604020202020204" pitchFamily="34" charset="0"/>
                <a:cs typeface="Arial" panose="020B0604020202020204" pitchFamily="34" charset="0"/>
              </a:rPr>
              <a:t> of the number of absences they have</a:t>
            </a:r>
          </a:p>
        </p:txBody>
      </p:sp>
    </p:spTree>
    <p:extLst>
      <p:ext uri="{BB962C8B-B14F-4D97-AF65-F5344CB8AC3E}">
        <p14:creationId xmlns:p14="http://schemas.microsoft.com/office/powerpoint/2010/main" val="39419788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quity profile"/>
          <p:cNvPicPr>
            <a:picLocks noChangeAspect="1" noChangeArrowheads="1"/>
          </p:cNvPicPr>
          <p:nvPr/>
        </p:nvPicPr>
        <p:blipFill>
          <a:blip r:embed="rId3" cstate="print"/>
          <a:srcRect/>
          <a:stretch>
            <a:fillRect/>
          </a:stretch>
        </p:blipFill>
        <p:spPr bwMode="auto">
          <a:xfrm>
            <a:off x="0" y="533400"/>
            <a:ext cx="9143999" cy="6324599"/>
          </a:xfrm>
          <a:prstGeom prst="rect">
            <a:avLst/>
          </a:prstGeom>
          <a:noFill/>
          <a:ln w="9525">
            <a:noFill/>
            <a:miter lim="800000"/>
            <a:headEnd/>
            <a:tailEnd/>
          </a:ln>
        </p:spPr>
      </p:pic>
      <p:sp>
        <p:nvSpPr>
          <p:cNvPr id="3" name="Flowchart: Connector 2">
            <a:extLst>
              <a:ext uri="{C183D7F6-B498-43B3-948B-1728B52AA6E4}">
                <adec:decorative xmlns:adec="http://schemas.microsoft.com/office/drawing/2017/decorative" val="1"/>
              </a:ext>
            </a:extLst>
          </p:cNvPr>
          <p:cNvSpPr/>
          <p:nvPr/>
        </p:nvSpPr>
        <p:spPr>
          <a:xfrm>
            <a:off x="6858000" y="4419600"/>
            <a:ext cx="609600" cy="45720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Left Arrow 3">
            <a:extLst>
              <a:ext uri="{C183D7F6-B498-43B3-948B-1728B52AA6E4}">
                <adec:decorative xmlns:adec="http://schemas.microsoft.com/office/drawing/2017/decorative" val="1"/>
              </a:ext>
            </a:extLst>
          </p:cNvPr>
          <p:cNvSpPr/>
          <p:nvPr/>
        </p:nvSpPr>
        <p:spPr>
          <a:xfrm rot="10800000">
            <a:off x="6019800" y="4419600"/>
            <a:ext cx="7620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8920A5-15BF-5C4F-82F2-77CFE72FBDE0}"/>
              </a:ext>
            </a:extLst>
          </p:cNvPr>
          <p:cNvSpPr>
            <a:spLocks noGrp="1"/>
          </p:cNvSpPr>
          <p:nvPr>
            <p:ph type="title" idx="4294967295"/>
          </p:nvPr>
        </p:nvSpPr>
        <p:spPr/>
        <p:txBody>
          <a:bodyPr/>
          <a:lstStyle/>
          <a:p>
            <a:r>
              <a:rPr lang="en-US" dirty="0">
                <a:noFill/>
              </a:rPr>
              <a:t>Equity Profile 3</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5847203" cy="1020763"/>
          </a:xfrm>
        </p:spPr>
        <p:txBody>
          <a:bodyPr/>
          <a:lstStyle/>
          <a:p>
            <a:r>
              <a:rPr lang="en-US" dirty="0"/>
              <a:t>Q3: How much of your target group is affected?</a:t>
            </a:r>
          </a:p>
        </p:txBody>
      </p:sp>
      <p:sp>
        <p:nvSpPr>
          <p:cNvPr id="3" name="Content Placeholder 2"/>
          <p:cNvSpPr>
            <a:spLocks noGrp="1"/>
          </p:cNvSpPr>
          <p:nvPr>
            <p:ph idx="1"/>
          </p:nvPr>
        </p:nvSpPr>
        <p:spPr>
          <a:xfrm>
            <a:off x="457200" y="1447800"/>
            <a:ext cx="5353050" cy="4678363"/>
          </a:xfrm>
        </p:spPr>
        <p:txBody>
          <a:bodyPr/>
          <a:lstStyle/>
          <a:p>
            <a:r>
              <a:rPr lang="en-US" dirty="0">
                <a:solidFill>
                  <a:srgbClr val="000000"/>
                </a:solidFill>
                <a:latin typeface="+mn-lt"/>
              </a:rPr>
              <a:t>Risk</a:t>
            </a:r>
          </a:p>
          <a:p>
            <a:pPr lvl="1"/>
            <a:r>
              <a:rPr lang="en-US" dirty="0">
                <a:solidFill>
                  <a:srgbClr val="000000"/>
                </a:solidFill>
                <a:latin typeface="+mn-lt"/>
              </a:rPr>
              <a:t>Percentage of students in the target group chronically absent</a:t>
            </a:r>
          </a:p>
        </p:txBody>
      </p:sp>
      <p:pic>
        <p:nvPicPr>
          <p:cNvPr id="4099" name="Picture 3" descr="Chart showing Absence Composition and Risk"/>
          <p:cNvPicPr>
            <a:picLocks noChangeAspect="1" noChangeArrowheads="1"/>
          </p:cNvPicPr>
          <p:nvPr/>
        </p:nvPicPr>
        <p:blipFill>
          <a:blip r:embed="rId2" cstate="print"/>
          <a:srcRect/>
          <a:stretch>
            <a:fillRect/>
          </a:stretch>
        </p:blipFill>
        <p:spPr bwMode="auto">
          <a:xfrm>
            <a:off x="5715000" y="1295400"/>
            <a:ext cx="2857500" cy="4876800"/>
          </a:xfrm>
          <a:prstGeom prst="rect">
            <a:avLst/>
          </a:prstGeom>
          <a:noFill/>
          <a:ln w="9525">
            <a:noFill/>
            <a:miter lim="800000"/>
            <a:headEnd/>
            <a:tailEnd/>
          </a:ln>
        </p:spPr>
      </p:pic>
    </p:spTree>
    <p:extLst>
      <p:ext uri="{BB962C8B-B14F-4D97-AF65-F5344CB8AC3E}">
        <p14:creationId xmlns:p14="http://schemas.microsoft.com/office/powerpoint/2010/main" val="24459584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9"/>
            <a:ext cx="8520545" cy="1020763"/>
          </a:xfrm>
        </p:spPr>
        <p:txBody>
          <a:bodyPr>
            <a:normAutofit fontScale="90000"/>
          </a:bodyPr>
          <a:lstStyle/>
          <a:p>
            <a:r>
              <a:rPr lang="en-US" sz="2400" dirty="0">
                <a:solidFill>
                  <a:srgbClr val="0070C0"/>
                </a:solidFill>
              </a:rPr>
              <a:t>How much of your target group is affected by chronic absenteeism?</a:t>
            </a:r>
            <a:br>
              <a:rPr lang="en-US" dirty="0">
                <a:solidFill>
                  <a:srgbClr val="0070C0"/>
                </a:solidFill>
              </a:rPr>
            </a:br>
            <a:r>
              <a:rPr lang="en-US" dirty="0">
                <a:solidFill>
                  <a:srgbClr val="0070C0"/>
                </a:solidFill>
              </a:rPr>
              <a:t>Method #1: Risk</a:t>
            </a:r>
          </a:p>
        </p:txBody>
      </p:sp>
      <p:sp>
        <p:nvSpPr>
          <p:cNvPr id="5" name="Text Placeholder 4"/>
          <p:cNvSpPr>
            <a:spLocks noGrp="1"/>
          </p:cNvSpPr>
          <p:nvPr>
            <p:ph idx="1"/>
          </p:nvPr>
        </p:nvSpPr>
        <p:spPr/>
        <p:txBody>
          <a:bodyPr/>
          <a:lstStyle/>
          <a:p>
            <a:r>
              <a:rPr lang="en-US" dirty="0">
                <a:solidFill>
                  <a:srgbClr val="000000"/>
                </a:solidFill>
                <a:latin typeface="+mn-lt"/>
              </a:rPr>
              <a:t>The percentage of a group that is affected</a:t>
            </a:r>
          </a:p>
        </p:txBody>
      </p:sp>
      <p:graphicFrame>
        <p:nvGraphicFramePr>
          <p:cNvPr id="6" name="Chart 5" descr="Pie chart"/>
          <p:cNvGraphicFramePr/>
          <p:nvPr>
            <p:extLst>
              <p:ext uri="{D42A27DB-BD31-4B8C-83A1-F6EECF244321}">
                <p14:modId xmlns:p14="http://schemas.microsoft.com/office/powerpoint/2010/main" val="719111835"/>
              </p:ext>
            </p:extLst>
          </p:nvPr>
        </p:nvGraphicFramePr>
        <p:xfrm>
          <a:off x="3331244" y="2579000"/>
          <a:ext cx="2238375" cy="314936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5617243" y="3804595"/>
            <a:ext cx="1890463" cy="1200329"/>
          </a:xfrm>
          <a:prstGeom prst="rect">
            <a:avLst/>
          </a:prstGeom>
          <a:noFill/>
        </p:spPr>
        <p:txBody>
          <a:bodyPr wrap="square" rtlCol="0">
            <a:spAutoFit/>
          </a:bodyPr>
          <a:lstStyle/>
          <a:p>
            <a:pPr algn="ctr"/>
            <a:r>
              <a:rPr lang="en-US" b="1" dirty="0">
                <a:solidFill>
                  <a:srgbClr val="000000"/>
                </a:solidFill>
              </a:rPr>
              <a:t>All African American students enrolled in the school</a:t>
            </a:r>
          </a:p>
        </p:txBody>
      </p:sp>
      <p:cxnSp>
        <p:nvCxnSpPr>
          <p:cNvPr id="9" name="Straight Arrow Connector 8">
            <a:extLst>
              <a:ext uri="{C183D7F6-B498-43B3-948B-1728B52AA6E4}">
                <adec:decorative xmlns:adec="http://schemas.microsoft.com/office/drawing/2017/decorative" val="1"/>
              </a:ext>
            </a:extLst>
          </p:cNvPr>
          <p:cNvCxnSpPr/>
          <p:nvPr/>
        </p:nvCxnSpPr>
        <p:spPr bwMode="auto">
          <a:xfrm flipH="1">
            <a:off x="5562600" y="4267200"/>
            <a:ext cx="342900" cy="184150"/>
          </a:xfrm>
          <a:prstGeom prst="straightConnector1">
            <a:avLst/>
          </a:prstGeom>
          <a:noFill/>
          <a:ln w="28575" cap="flat" cmpd="sng" algn="ctr">
            <a:solidFill>
              <a:srgbClr val="00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p:nvSpPr>
        <p:spPr>
          <a:xfrm>
            <a:off x="1360000" y="2477684"/>
            <a:ext cx="1918034" cy="923330"/>
          </a:xfrm>
          <a:prstGeom prst="rect">
            <a:avLst/>
          </a:prstGeom>
          <a:noFill/>
        </p:spPr>
        <p:txBody>
          <a:bodyPr wrap="square" rtlCol="0">
            <a:spAutoFit/>
          </a:bodyPr>
          <a:lstStyle/>
          <a:p>
            <a:pPr algn="ctr"/>
            <a:r>
              <a:rPr lang="en-US" b="1" dirty="0">
                <a:solidFill>
                  <a:srgbClr val="000000"/>
                </a:solidFill>
              </a:rPr>
              <a:t>African American students who  are chronically absent</a:t>
            </a:r>
          </a:p>
        </p:txBody>
      </p:sp>
      <p:cxnSp>
        <p:nvCxnSpPr>
          <p:cNvPr id="13" name="Straight Arrow Connector 12">
            <a:extLst>
              <a:ext uri="{C183D7F6-B498-43B3-948B-1728B52AA6E4}">
                <adec:decorative xmlns:adec="http://schemas.microsoft.com/office/drawing/2017/decorative" val="1"/>
              </a:ext>
            </a:extLst>
          </p:cNvPr>
          <p:cNvCxnSpPr/>
          <p:nvPr/>
        </p:nvCxnSpPr>
        <p:spPr bwMode="auto">
          <a:xfrm>
            <a:off x="3224212" y="2939352"/>
            <a:ext cx="385262" cy="461665"/>
          </a:xfrm>
          <a:prstGeom prst="straightConnector1">
            <a:avLst/>
          </a:prstGeom>
          <a:noFill/>
          <a:ln w="28575" cap="flat" cmpd="sng" algn="ctr">
            <a:solidFill>
              <a:srgbClr val="00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193480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1314451" y="107950"/>
            <a:ext cx="6515099" cy="806450"/>
          </a:xfrm>
        </p:spPr>
        <p:txBody>
          <a:bodyPr>
            <a:normAutofit fontScale="90000"/>
          </a:bodyPr>
          <a:lstStyle/>
          <a:p>
            <a:r>
              <a:rPr lang="en-US" dirty="0">
                <a:latin typeface="Garamond" pitchFamily="18" charset="0"/>
                <a:ea typeface="ＭＳ Ｐゴシック" pitchFamily="34" charset="-128"/>
                <a:cs typeface="Garamond" pitchFamily="18" charset="0"/>
              </a:rPr>
              <a:t>Problem Solving Chronic Absenteeism</a:t>
            </a:r>
          </a:p>
        </p:txBody>
      </p:sp>
      <p:pic>
        <p:nvPicPr>
          <p:cNvPr id="57347" name="Picture 2" descr="Problem Solving Process: Problem Identification, Problem Analysis, Intervention Design &amp; Implementation, Response to Instruction/Intervention"/>
          <p:cNvPicPr>
            <a:picLocks noChangeAspect="1" noChangeArrowheads="1"/>
          </p:cNvPicPr>
          <p:nvPr/>
        </p:nvPicPr>
        <p:blipFill>
          <a:blip r:embed="rId3" cstate="print"/>
          <a:srcRect/>
          <a:stretch>
            <a:fillRect/>
          </a:stretch>
        </p:blipFill>
        <p:spPr bwMode="auto">
          <a:xfrm>
            <a:off x="2286000" y="1295400"/>
            <a:ext cx="4514850" cy="5486400"/>
          </a:xfrm>
          <a:prstGeom prst="rect">
            <a:avLst/>
          </a:prstGeom>
          <a:noFill/>
          <a:ln w="9525">
            <a:noFill/>
            <a:miter lim="800000"/>
            <a:headEnd/>
            <a:tailEnd/>
          </a:ln>
        </p:spPr>
      </p:pic>
      <p:sp>
        <p:nvSpPr>
          <p:cNvPr id="57348" name="TextBox 4"/>
          <p:cNvSpPr txBox="1">
            <a:spLocks noChangeArrowheads="1"/>
          </p:cNvSpPr>
          <p:nvPr/>
        </p:nvSpPr>
        <p:spPr bwMode="auto">
          <a:xfrm>
            <a:off x="514350" y="1876961"/>
            <a:ext cx="2000250" cy="1815882"/>
          </a:xfrm>
          <a:prstGeom prst="rect">
            <a:avLst/>
          </a:prstGeom>
          <a:noFill/>
          <a:ln w="9525">
            <a:noFill/>
            <a:miter lim="800000"/>
            <a:headEnd/>
            <a:tailEnd/>
          </a:ln>
        </p:spPr>
        <p:txBody>
          <a:bodyPr wrap="square">
            <a:spAutoFit/>
          </a:bodyPr>
          <a:lstStyle/>
          <a:p>
            <a:r>
              <a:rPr lang="en-US" sz="2000" b="1" dirty="0">
                <a:solidFill>
                  <a:srgbClr val="000000"/>
                </a:solidFill>
                <a:latin typeface="Avenir Black" charset="0"/>
              </a:rPr>
              <a:t>Missing 10% or more of instructional days: </a:t>
            </a:r>
            <a:r>
              <a:rPr lang="en-US" sz="1600" b="1" dirty="0">
                <a:solidFill>
                  <a:srgbClr val="000000"/>
                </a:solidFill>
                <a:latin typeface="Avenir Black" charset="0"/>
              </a:rPr>
              <a:t>(who &amp; how many- </a:t>
            </a:r>
            <a:r>
              <a:rPr lang="en-US" sz="1600" b="1" dirty="0" err="1">
                <a:solidFill>
                  <a:srgbClr val="000000"/>
                </a:solidFill>
                <a:latin typeface="Avenir Black" charset="0"/>
              </a:rPr>
              <a:t>disproportionality</a:t>
            </a:r>
            <a:r>
              <a:rPr lang="en-US" sz="1600" b="1" dirty="0">
                <a:solidFill>
                  <a:srgbClr val="000000"/>
                </a:solidFill>
                <a:latin typeface="Avenir Black" charset="0"/>
              </a:rPr>
              <a:t>)</a:t>
            </a:r>
          </a:p>
        </p:txBody>
      </p:sp>
      <p:sp>
        <p:nvSpPr>
          <p:cNvPr id="57349" name="TextBox 5"/>
          <p:cNvSpPr txBox="1">
            <a:spLocks noChangeArrowheads="1"/>
          </p:cNvSpPr>
          <p:nvPr/>
        </p:nvSpPr>
        <p:spPr bwMode="auto">
          <a:xfrm>
            <a:off x="6629400" y="2133602"/>
            <a:ext cx="2286000" cy="1261884"/>
          </a:xfrm>
          <a:prstGeom prst="rect">
            <a:avLst/>
          </a:prstGeom>
          <a:noFill/>
          <a:ln w="9525">
            <a:noFill/>
            <a:miter lim="800000"/>
            <a:headEnd/>
            <a:tailEnd/>
          </a:ln>
        </p:spPr>
        <p:txBody>
          <a:bodyPr wrap="square">
            <a:spAutoFit/>
          </a:bodyPr>
          <a:lstStyle/>
          <a:p>
            <a:r>
              <a:rPr lang="en-US" sz="2000" b="1" dirty="0">
                <a:solidFill>
                  <a:srgbClr val="000000"/>
                </a:solidFill>
                <a:latin typeface="Avenir Black" charset="0"/>
              </a:rPr>
              <a:t>Interviews, Surveys, RCAs: (</a:t>
            </a:r>
            <a:r>
              <a:rPr lang="en-US" sz="1600" b="1" dirty="0">
                <a:solidFill>
                  <a:srgbClr val="000000"/>
                </a:solidFill>
                <a:latin typeface="Avenir Black" charset="0"/>
              </a:rPr>
              <a:t>aggregate &amp; individual)</a:t>
            </a:r>
          </a:p>
        </p:txBody>
      </p:sp>
      <p:sp>
        <p:nvSpPr>
          <p:cNvPr id="57350" name="TextBox 7"/>
          <p:cNvSpPr txBox="1">
            <a:spLocks noChangeArrowheads="1"/>
          </p:cNvSpPr>
          <p:nvPr/>
        </p:nvSpPr>
        <p:spPr bwMode="auto">
          <a:xfrm>
            <a:off x="6858000" y="5029200"/>
            <a:ext cx="2057400" cy="1323439"/>
          </a:xfrm>
          <a:prstGeom prst="rect">
            <a:avLst/>
          </a:prstGeom>
          <a:noFill/>
          <a:ln w="9525">
            <a:noFill/>
            <a:miter lim="800000"/>
            <a:headEnd/>
            <a:tailEnd/>
          </a:ln>
        </p:spPr>
        <p:txBody>
          <a:bodyPr wrap="square">
            <a:spAutoFit/>
          </a:bodyPr>
          <a:lstStyle/>
          <a:p>
            <a:r>
              <a:rPr lang="en-US" sz="2000" b="1" dirty="0">
                <a:solidFill>
                  <a:srgbClr val="000000"/>
                </a:solidFill>
                <a:latin typeface="Avenir Black" charset="0"/>
              </a:rPr>
              <a:t>Intervention based on reasons for absences</a:t>
            </a:r>
          </a:p>
        </p:txBody>
      </p:sp>
      <p:sp>
        <p:nvSpPr>
          <p:cNvPr id="57351" name="TextBox 8"/>
          <p:cNvSpPr txBox="1">
            <a:spLocks noChangeArrowheads="1"/>
          </p:cNvSpPr>
          <p:nvPr/>
        </p:nvSpPr>
        <p:spPr bwMode="auto">
          <a:xfrm>
            <a:off x="209550" y="5029200"/>
            <a:ext cx="2228850" cy="1323439"/>
          </a:xfrm>
          <a:prstGeom prst="rect">
            <a:avLst/>
          </a:prstGeom>
          <a:noFill/>
          <a:ln w="9525">
            <a:noFill/>
            <a:miter lim="800000"/>
            <a:headEnd/>
            <a:tailEnd/>
          </a:ln>
        </p:spPr>
        <p:txBody>
          <a:bodyPr wrap="square">
            <a:spAutoFit/>
          </a:bodyPr>
          <a:lstStyle/>
          <a:p>
            <a:r>
              <a:rPr lang="en-US" sz="2000" b="1" dirty="0">
                <a:solidFill>
                  <a:srgbClr val="000000"/>
                </a:solidFill>
                <a:latin typeface="Avenir Black" charset="0"/>
              </a:rPr>
              <a:t>Use attendance data/EWS to monitor effectiveness</a:t>
            </a:r>
          </a:p>
        </p:txBody>
      </p:sp>
      <p:sp>
        <p:nvSpPr>
          <p:cNvPr id="8" name="Right Arrow 7">
            <a:extLst>
              <a:ext uri="{C183D7F6-B498-43B3-948B-1728B52AA6E4}">
                <adec:decorative xmlns:adec="http://schemas.microsoft.com/office/drawing/2017/decorative" val="1"/>
              </a:ext>
            </a:extLst>
          </p:cNvPr>
          <p:cNvSpPr/>
          <p:nvPr/>
        </p:nvSpPr>
        <p:spPr>
          <a:xfrm rot="5400000">
            <a:off x="381000" y="685800"/>
            <a:ext cx="121920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128371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quity profile"/>
          <p:cNvPicPr>
            <a:picLocks noChangeAspect="1" noChangeArrowheads="1"/>
          </p:cNvPicPr>
          <p:nvPr/>
        </p:nvPicPr>
        <p:blipFill>
          <a:blip r:embed="rId3" cstate="print"/>
          <a:srcRect/>
          <a:stretch>
            <a:fillRect/>
          </a:stretch>
        </p:blipFill>
        <p:spPr bwMode="auto">
          <a:xfrm>
            <a:off x="0" y="533400"/>
            <a:ext cx="9143999" cy="6324599"/>
          </a:xfrm>
          <a:prstGeom prst="rect">
            <a:avLst/>
          </a:prstGeom>
          <a:noFill/>
          <a:ln w="9525">
            <a:noFill/>
            <a:miter lim="800000"/>
            <a:headEnd/>
            <a:tailEnd/>
          </a:ln>
        </p:spPr>
      </p:pic>
      <p:sp>
        <p:nvSpPr>
          <p:cNvPr id="3" name="Flowchart: Connector 2">
            <a:extLst>
              <a:ext uri="{C183D7F6-B498-43B3-948B-1728B52AA6E4}">
                <adec:decorative xmlns:adec="http://schemas.microsoft.com/office/drawing/2017/decorative" val="1"/>
              </a:ext>
            </a:extLst>
          </p:cNvPr>
          <p:cNvSpPr/>
          <p:nvPr/>
        </p:nvSpPr>
        <p:spPr>
          <a:xfrm>
            <a:off x="8458200" y="4419600"/>
            <a:ext cx="609600" cy="45720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Left Arrow 3">
            <a:extLst>
              <a:ext uri="{C183D7F6-B498-43B3-948B-1728B52AA6E4}">
                <adec:decorative xmlns:adec="http://schemas.microsoft.com/office/drawing/2017/decorative" val="1"/>
              </a:ext>
            </a:extLst>
          </p:cNvPr>
          <p:cNvSpPr/>
          <p:nvPr/>
        </p:nvSpPr>
        <p:spPr>
          <a:xfrm rot="10800000">
            <a:off x="7467600" y="4419600"/>
            <a:ext cx="7620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a:extLst>
              <a:ext uri="{FF2B5EF4-FFF2-40B4-BE49-F238E27FC236}">
                <a16:creationId xmlns:a16="http://schemas.microsoft.com/office/drawing/2014/main" id="{A2F5E530-280C-B249-A702-8B1EE82BFBB5}"/>
              </a:ext>
            </a:extLst>
          </p:cNvPr>
          <p:cNvSpPr>
            <a:spLocks noGrp="1"/>
          </p:cNvSpPr>
          <p:nvPr>
            <p:ph type="title" idx="4294967295"/>
          </p:nvPr>
        </p:nvSpPr>
        <p:spPr/>
        <p:txBody>
          <a:bodyPr/>
          <a:lstStyle/>
          <a:p>
            <a:r>
              <a:rPr lang="en-US" dirty="0">
                <a:noFill/>
              </a:rPr>
              <a:t>Equity Profile 4</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1009650" y="107950"/>
            <a:ext cx="7219950" cy="806450"/>
          </a:xfrm>
        </p:spPr>
        <p:txBody>
          <a:bodyPr>
            <a:normAutofit fontScale="90000"/>
          </a:bodyPr>
          <a:lstStyle/>
          <a:p>
            <a:r>
              <a:rPr lang="en-US" dirty="0">
                <a:latin typeface="Garamond" pitchFamily="18" charset="0"/>
                <a:ea typeface="ＭＳ Ｐゴシック" pitchFamily="34" charset="-128"/>
                <a:cs typeface="Garamond" pitchFamily="18" charset="0"/>
              </a:rPr>
              <a:t>Problem Solving Chronic Absenteeism- Next Steps</a:t>
            </a:r>
          </a:p>
        </p:txBody>
      </p:sp>
      <p:pic>
        <p:nvPicPr>
          <p:cNvPr id="57347" name="Picture 2" descr="Problem Solving Process: Problem Identification, Problem Analysis, Intervention Design &amp; Implementation, Response to Instruction/Intervention"/>
          <p:cNvPicPr>
            <a:picLocks noChangeAspect="1" noChangeArrowheads="1"/>
          </p:cNvPicPr>
          <p:nvPr/>
        </p:nvPicPr>
        <p:blipFill>
          <a:blip r:embed="rId3" cstate="print"/>
          <a:srcRect/>
          <a:stretch>
            <a:fillRect/>
          </a:stretch>
        </p:blipFill>
        <p:spPr bwMode="auto">
          <a:xfrm>
            <a:off x="2286000" y="1295400"/>
            <a:ext cx="4514850" cy="5486400"/>
          </a:xfrm>
          <a:prstGeom prst="rect">
            <a:avLst/>
          </a:prstGeom>
          <a:noFill/>
          <a:ln w="9525">
            <a:noFill/>
            <a:miter lim="800000"/>
            <a:headEnd/>
            <a:tailEnd/>
          </a:ln>
        </p:spPr>
      </p:pic>
      <p:sp>
        <p:nvSpPr>
          <p:cNvPr id="57348" name="TextBox 4"/>
          <p:cNvSpPr txBox="1">
            <a:spLocks noChangeArrowheads="1"/>
          </p:cNvSpPr>
          <p:nvPr/>
        </p:nvSpPr>
        <p:spPr bwMode="auto">
          <a:xfrm>
            <a:off x="514350" y="1876961"/>
            <a:ext cx="2000250" cy="1815882"/>
          </a:xfrm>
          <a:prstGeom prst="rect">
            <a:avLst/>
          </a:prstGeom>
          <a:noFill/>
          <a:ln w="9525">
            <a:noFill/>
            <a:miter lim="800000"/>
            <a:headEnd/>
            <a:tailEnd/>
          </a:ln>
        </p:spPr>
        <p:txBody>
          <a:bodyPr wrap="square">
            <a:spAutoFit/>
          </a:bodyPr>
          <a:lstStyle/>
          <a:p>
            <a:r>
              <a:rPr lang="en-US" sz="2000" b="1" dirty="0">
                <a:solidFill>
                  <a:srgbClr val="000000"/>
                </a:solidFill>
                <a:latin typeface="Avenir Black" charset="0"/>
              </a:rPr>
              <a:t>Missing 10% or more of instructional days: </a:t>
            </a:r>
            <a:r>
              <a:rPr lang="en-US" sz="1600" b="1" dirty="0">
                <a:solidFill>
                  <a:srgbClr val="000000"/>
                </a:solidFill>
                <a:latin typeface="Avenir Black" charset="0"/>
              </a:rPr>
              <a:t>(who &amp; how many- </a:t>
            </a:r>
            <a:r>
              <a:rPr lang="en-US" sz="1600" b="1" dirty="0" err="1">
                <a:solidFill>
                  <a:srgbClr val="000000"/>
                </a:solidFill>
                <a:latin typeface="Avenir Black" charset="0"/>
              </a:rPr>
              <a:t>disproportionality</a:t>
            </a:r>
            <a:r>
              <a:rPr lang="en-US" sz="1600" b="1" dirty="0">
                <a:solidFill>
                  <a:srgbClr val="000000"/>
                </a:solidFill>
                <a:latin typeface="Avenir Black" charset="0"/>
              </a:rPr>
              <a:t>)</a:t>
            </a:r>
          </a:p>
        </p:txBody>
      </p:sp>
      <p:sp>
        <p:nvSpPr>
          <p:cNvPr id="57349" name="TextBox 5"/>
          <p:cNvSpPr txBox="1">
            <a:spLocks noChangeArrowheads="1"/>
          </p:cNvSpPr>
          <p:nvPr/>
        </p:nvSpPr>
        <p:spPr bwMode="auto">
          <a:xfrm>
            <a:off x="6629400" y="2133602"/>
            <a:ext cx="2286000" cy="1261884"/>
          </a:xfrm>
          <a:prstGeom prst="rect">
            <a:avLst/>
          </a:prstGeom>
          <a:noFill/>
          <a:ln w="9525">
            <a:noFill/>
            <a:miter lim="800000"/>
            <a:headEnd/>
            <a:tailEnd/>
          </a:ln>
        </p:spPr>
        <p:txBody>
          <a:bodyPr wrap="square">
            <a:spAutoFit/>
          </a:bodyPr>
          <a:lstStyle/>
          <a:p>
            <a:r>
              <a:rPr lang="en-US" sz="2000" b="1" dirty="0">
                <a:solidFill>
                  <a:srgbClr val="000000"/>
                </a:solidFill>
                <a:latin typeface="Avenir Black" charset="0"/>
              </a:rPr>
              <a:t>Interviews, Surveys, RCAs: (</a:t>
            </a:r>
            <a:r>
              <a:rPr lang="en-US" sz="1600" b="1" dirty="0">
                <a:solidFill>
                  <a:srgbClr val="000000"/>
                </a:solidFill>
                <a:latin typeface="Avenir Black" charset="0"/>
              </a:rPr>
              <a:t>aggregate &amp; individual)</a:t>
            </a:r>
          </a:p>
        </p:txBody>
      </p:sp>
      <p:sp>
        <p:nvSpPr>
          <p:cNvPr id="57350" name="TextBox 7"/>
          <p:cNvSpPr txBox="1">
            <a:spLocks noChangeArrowheads="1"/>
          </p:cNvSpPr>
          <p:nvPr/>
        </p:nvSpPr>
        <p:spPr bwMode="auto">
          <a:xfrm>
            <a:off x="6858000" y="5029200"/>
            <a:ext cx="2057400" cy="1323439"/>
          </a:xfrm>
          <a:prstGeom prst="rect">
            <a:avLst/>
          </a:prstGeom>
          <a:noFill/>
          <a:ln w="9525">
            <a:noFill/>
            <a:miter lim="800000"/>
            <a:headEnd/>
            <a:tailEnd/>
          </a:ln>
        </p:spPr>
        <p:txBody>
          <a:bodyPr wrap="square">
            <a:spAutoFit/>
          </a:bodyPr>
          <a:lstStyle/>
          <a:p>
            <a:r>
              <a:rPr lang="en-US" sz="2000" b="1" dirty="0">
                <a:solidFill>
                  <a:srgbClr val="000000"/>
                </a:solidFill>
                <a:latin typeface="Avenir Black" charset="0"/>
              </a:rPr>
              <a:t>Intervention based on reasons for absences</a:t>
            </a:r>
          </a:p>
        </p:txBody>
      </p:sp>
      <p:sp>
        <p:nvSpPr>
          <p:cNvPr id="57351" name="TextBox 8"/>
          <p:cNvSpPr txBox="1">
            <a:spLocks noChangeArrowheads="1"/>
          </p:cNvSpPr>
          <p:nvPr/>
        </p:nvSpPr>
        <p:spPr bwMode="auto">
          <a:xfrm>
            <a:off x="209550" y="5029200"/>
            <a:ext cx="2228850" cy="1323439"/>
          </a:xfrm>
          <a:prstGeom prst="rect">
            <a:avLst/>
          </a:prstGeom>
          <a:noFill/>
          <a:ln w="9525">
            <a:noFill/>
            <a:miter lim="800000"/>
            <a:headEnd/>
            <a:tailEnd/>
          </a:ln>
        </p:spPr>
        <p:txBody>
          <a:bodyPr wrap="square">
            <a:spAutoFit/>
          </a:bodyPr>
          <a:lstStyle/>
          <a:p>
            <a:r>
              <a:rPr lang="en-US" sz="2000" b="1" dirty="0">
                <a:solidFill>
                  <a:srgbClr val="000000"/>
                </a:solidFill>
                <a:latin typeface="Avenir Black" charset="0"/>
              </a:rPr>
              <a:t>Use attendance data/EWS to monitor effectiveness</a:t>
            </a:r>
          </a:p>
        </p:txBody>
      </p:sp>
      <p:sp>
        <p:nvSpPr>
          <p:cNvPr id="8" name="Right Arrow 7">
            <a:extLst>
              <a:ext uri="{C183D7F6-B498-43B3-948B-1728B52AA6E4}">
                <adec:decorative xmlns:adec="http://schemas.microsoft.com/office/drawing/2017/decorative" val="1"/>
              </a:ext>
            </a:extLst>
          </p:cNvPr>
          <p:cNvSpPr/>
          <p:nvPr/>
        </p:nvSpPr>
        <p:spPr>
          <a:xfrm rot="5400000">
            <a:off x="6705600" y="914400"/>
            <a:ext cx="1219200" cy="7620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12837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9276" y="107950"/>
            <a:ext cx="8042275" cy="1187450"/>
          </a:xfrm>
        </p:spPr>
        <p:txBody>
          <a:bodyPr rtlCol="0">
            <a:normAutofit/>
          </a:bodyPr>
          <a:lstStyle/>
          <a:p>
            <a:pPr eaLnBrk="1" fontAlgn="auto" hangingPunct="1">
              <a:spcAft>
                <a:spcPts val="0"/>
              </a:spcAft>
              <a:defRPr/>
            </a:pPr>
            <a:r>
              <a:rPr lang="en-US" dirty="0">
                <a:ea typeface="+mj-ea"/>
                <a:cs typeface="+mj-cs"/>
              </a:rPr>
              <a:t>Questions</a:t>
            </a:r>
          </a:p>
        </p:txBody>
      </p:sp>
      <p:pic>
        <p:nvPicPr>
          <p:cNvPr id="61443" name="il_fi" descr="Question mark"/>
          <p:cNvPicPr>
            <a:picLocks noGrp="1"/>
          </p:cNvPicPr>
          <p:nvPr>
            <p:ph idx="1"/>
          </p:nvPr>
        </p:nvPicPr>
        <p:blipFill>
          <a:blip r:embed="rId3" cstate="print"/>
          <a:srcRect/>
          <a:stretch>
            <a:fillRect/>
          </a:stretch>
        </p:blipFill>
        <p:spPr>
          <a:xfrm>
            <a:off x="3097214" y="1905000"/>
            <a:ext cx="3303587" cy="4343400"/>
          </a:xfrm>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1447800"/>
            <a:ext cx="4495800" cy="4678363"/>
          </a:xfrm>
        </p:spPr>
        <p:txBody>
          <a:bodyPr>
            <a:normAutofit/>
          </a:bodyPr>
          <a:lstStyle/>
          <a:p>
            <a:pPr>
              <a:defRPr/>
            </a:pPr>
            <a:r>
              <a:rPr lang="en-US" dirty="0">
                <a:solidFill>
                  <a:schemeClr val="tx1"/>
                </a:solidFill>
                <a:latin typeface="Avenir Medium"/>
                <a:ea typeface="+mn-ea"/>
                <a:cs typeface="Avenir Medium"/>
              </a:rPr>
              <a:t>Amber Brundage</a:t>
            </a:r>
          </a:p>
          <a:p>
            <a:pPr lvl="1">
              <a:defRPr/>
            </a:pPr>
            <a:r>
              <a:rPr lang="en-US" u="sng" dirty="0">
                <a:latin typeface="Avenir Medium"/>
                <a:cs typeface="Avenir Medium"/>
              </a:rPr>
              <a:t>abrundage@mail.usf.edu</a:t>
            </a:r>
            <a:endParaRPr lang="en-US" u="sng" dirty="0">
              <a:latin typeface="Avenir Medium"/>
              <a:ea typeface="+mn-ea"/>
              <a:cs typeface="Avenir Medium"/>
            </a:endParaRPr>
          </a:p>
          <a:p>
            <a:pPr>
              <a:defRPr/>
            </a:pPr>
            <a:r>
              <a:rPr lang="en-US" dirty="0">
                <a:solidFill>
                  <a:schemeClr val="tx1"/>
                </a:solidFill>
                <a:latin typeface="Avenir Medium"/>
                <a:ea typeface="+mn-ea"/>
                <a:cs typeface="Avenir Medium"/>
              </a:rPr>
              <a:t>Sara Moulton</a:t>
            </a:r>
          </a:p>
          <a:p>
            <a:pPr lvl="1">
              <a:defRPr/>
            </a:pPr>
            <a:r>
              <a:rPr lang="en-US" u="sng" dirty="0">
                <a:latin typeface="Avenir Medium"/>
              </a:rPr>
              <a:t>saramoulton@usf.edu </a:t>
            </a:r>
          </a:p>
          <a:p>
            <a:pPr>
              <a:defRPr/>
            </a:pPr>
            <a:r>
              <a:rPr lang="en-US" dirty="0">
                <a:latin typeface="Avenir Medium"/>
                <a:cs typeface="Avenir Medium"/>
              </a:rPr>
              <a:t>Therese </a:t>
            </a:r>
            <a:r>
              <a:rPr lang="en-US" dirty="0" err="1">
                <a:latin typeface="Avenir Medium"/>
                <a:cs typeface="Avenir Medium"/>
              </a:rPr>
              <a:t>Sandomierski</a:t>
            </a:r>
            <a:endParaRPr lang="en-US" dirty="0">
              <a:latin typeface="Avenir Medium"/>
              <a:cs typeface="Avenir Medium"/>
            </a:endParaRPr>
          </a:p>
          <a:p>
            <a:pPr lvl="1">
              <a:defRPr/>
            </a:pPr>
            <a:r>
              <a:rPr lang="en-US" u="sng" dirty="0">
                <a:latin typeface="Avenir Medium"/>
              </a:rPr>
              <a:t>tsandomiersk@usf.edu</a:t>
            </a:r>
          </a:p>
          <a:p>
            <a:pPr lvl="1">
              <a:defRPr/>
            </a:pPr>
            <a:endParaRPr lang="en-US" dirty="0">
              <a:latin typeface="Avenir Medium"/>
              <a:cs typeface="Avenir Medium"/>
            </a:endParaRPr>
          </a:p>
          <a:p>
            <a:pPr lvl="1">
              <a:buNone/>
              <a:defRPr/>
            </a:pPr>
            <a:endParaRPr lang="en-US" dirty="0">
              <a:solidFill>
                <a:schemeClr val="tx1"/>
              </a:solidFill>
              <a:latin typeface="Avenir Medium"/>
              <a:ea typeface="+mn-ea"/>
              <a:cs typeface="Avenir Medium"/>
            </a:endParaRPr>
          </a:p>
        </p:txBody>
      </p:sp>
      <p:sp>
        <p:nvSpPr>
          <p:cNvPr id="6" name="Content Placeholder 5"/>
          <p:cNvSpPr>
            <a:spLocks noGrp="1"/>
          </p:cNvSpPr>
          <p:nvPr>
            <p:ph sz="half" idx="2"/>
          </p:nvPr>
        </p:nvSpPr>
        <p:spPr/>
        <p:txBody>
          <a:bodyPr/>
          <a:lstStyle/>
          <a:p>
            <a:pPr>
              <a:buNone/>
            </a:pPr>
            <a:r>
              <a:rPr lang="en-US" sz="2400" dirty="0">
                <a:latin typeface="Avenir Medium"/>
              </a:rPr>
              <a:t>RCA Survey &amp; RCA(s) Reports</a:t>
            </a:r>
          </a:p>
          <a:p>
            <a:r>
              <a:rPr lang="en-US" sz="2400" dirty="0">
                <a:hlinkClick r:id="rId3"/>
              </a:rPr>
              <a:t>http://www.floridarti.usf.edu/resources/topic/chronic_absenteeism/index.html</a:t>
            </a:r>
            <a:endParaRPr lang="en-US" sz="2400" dirty="0"/>
          </a:p>
          <a:p>
            <a:endParaRPr lang="en-US" dirty="0"/>
          </a:p>
        </p:txBody>
      </p:sp>
      <p:sp>
        <p:nvSpPr>
          <p:cNvPr id="62466" name="Title 1"/>
          <p:cNvSpPr>
            <a:spLocks noGrp="1"/>
          </p:cNvSpPr>
          <p:nvPr>
            <p:ph type="title"/>
          </p:nvPr>
        </p:nvSpPr>
        <p:spPr/>
        <p:txBody>
          <a:bodyPr>
            <a:normAutofit/>
          </a:bodyPr>
          <a:lstStyle/>
          <a:p>
            <a:r>
              <a:rPr lang="en-US" sz="4000" dirty="0">
                <a:latin typeface="Garamond" pitchFamily="18" charset="0"/>
                <a:ea typeface="ＭＳ Ｐゴシック" pitchFamily="34" charset="-128"/>
                <a:cs typeface="Garamond" pitchFamily="18" charset="0"/>
              </a:rPr>
              <a:t>Contact Information</a:t>
            </a:r>
          </a:p>
        </p:txBody>
      </p:sp>
      <p:pic>
        <p:nvPicPr>
          <p:cNvPr id="62468" name="Picture 3">
            <a:extLst>
              <a:ext uri="{C183D7F6-B498-43B3-948B-1728B52AA6E4}">
                <adec:decorative xmlns:adec="http://schemas.microsoft.com/office/drawing/2017/decorative" val="1"/>
              </a:ext>
            </a:extLst>
          </p:cNvPr>
          <p:cNvPicPr>
            <a:picLocks noChangeAspect="1"/>
          </p:cNvPicPr>
          <p:nvPr/>
        </p:nvPicPr>
        <p:blipFill>
          <a:blip r:embed="rId4" cstate="print"/>
          <a:srcRect/>
          <a:stretch>
            <a:fillRect/>
          </a:stretch>
        </p:blipFill>
        <p:spPr bwMode="auto">
          <a:xfrm>
            <a:off x="4648200" y="5220758"/>
            <a:ext cx="1981200" cy="1637242"/>
          </a:xfrm>
          <a:prstGeom prst="rect">
            <a:avLst/>
          </a:prstGeom>
          <a:noFill/>
          <a:ln w="9525">
            <a:noFill/>
            <a:miter lim="800000"/>
            <a:headEnd/>
            <a:tailEnd/>
          </a:ln>
        </p:spPr>
      </p:pic>
      <p:sp>
        <p:nvSpPr>
          <p:cNvPr id="5" name="Rectangle 4"/>
          <p:cNvSpPr/>
          <p:nvPr/>
        </p:nvSpPr>
        <p:spPr>
          <a:xfrm>
            <a:off x="76200" y="5427583"/>
            <a:ext cx="3200400" cy="1354217"/>
          </a:xfrm>
          <a:prstGeom prst="rect">
            <a:avLst/>
          </a:prstGeom>
        </p:spPr>
        <p:txBody>
          <a:bodyPr wrap="square">
            <a:spAutoFit/>
          </a:bodyPr>
          <a:lstStyle/>
          <a:p>
            <a:pPr lvl="1">
              <a:spcAft>
                <a:spcPts val="600"/>
              </a:spcAft>
              <a:buNone/>
            </a:pPr>
            <a:r>
              <a:rPr lang="en-US" sz="2400" dirty="0" err="1">
                <a:solidFill>
                  <a:schemeClr val="tx1"/>
                </a:solidFill>
              </a:rPr>
              <a:t>Facebook</a:t>
            </a:r>
            <a:r>
              <a:rPr lang="en-US" sz="2400" dirty="0">
                <a:solidFill>
                  <a:schemeClr val="tx1"/>
                </a:solidFill>
              </a:rPr>
              <a:t>: </a:t>
            </a:r>
            <a:r>
              <a:rPr lang="en-US" sz="2400" dirty="0" err="1">
                <a:solidFill>
                  <a:schemeClr val="tx1"/>
                </a:solidFill>
              </a:rPr>
              <a:t>flpsrti</a:t>
            </a:r>
            <a:endParaRPr lang="en-US" sz="2400" dirty="0">
              <a:solidFill>
                <a:schemeClr val="tx1"/>
              </a:solidFill>
            </a:endParaRPr>
          </a:p>
          <a:p>
            <a:pPr lvl="1">
              <a:spcAft>
                <a:spcPts val="600"/>
              </a:spcAft>
              <a:buNone/>
            </a:pPr>
            <a:r>
              <a:rPr lang="en-US" sz="2400" dirty="0">
                <a:solidFill>
                  <a:schemeClr val="tx1"/>
                </a:solidFill>
              </a:rPr>
              <a:t>Twitter: @</a:t>
            </a:r>
            <a:r>
              <a:rPr lang="en-US" sz="2400" dirty="0" err="1">
                <a:solidFill>
                  <a:schemeClr val="tx1"/>
                </a:solidFill>
              </a:rPr>
              <a:t>flpsrti</a:t>
            </a:r>
            <a:endParaRPr lang="en-US" sz="2400" dirty="0">
              <a:solidFill>
                <a:schemeClr val="tx1"/>
              </a:solidFill>
            </a:endParaRPr>
          </a:p>
          <a:p>
            <a:pPr lvl="1">
              <a:spcAft>
                <a:spcPts val="600"/>
              </a:spcAft>
              <a:buNone/>
            </a:pPr>
            <a:endParaRPr lang="en-US" sz="2400" dirty="0">
              <a:solidFill>
                <a:schemeClr val="tx1"/>
              </a:solidFill>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229600" cy="1020762"/>
          </a:xfrm>
        </p:spPr>
        <p:txBody>
          <a:bodyPr/>
          <a:lstStyle/>
          <a:p>
            <a:r>
              <a:rPr lang="en-US" dirty="0"/>
              <a:t>Guiding Questions- Problem Identification</a:t>
            </a:r>
          </a:p>
        </p:txBody>
      </p:sp>
      <p:sp>
        <p:nvSpPr>
          <p:cNvPr id="4" name="Content Placeholder 3"/>
          <p:cNvSpPr txBox="1">
            <a:spLocks noGrp="1"/>
          </p:cNvSpPr>
          <p:nvPr>
            <p:ph idx="1"/>
          </p:nvPr>
        </p:nvSpPr>
        <p:spPr>
          <a:xfrm>
            <a:off x="457200" y="1600201"/>
            <a:ext cx="4114800" cy="4739759"/>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342900" indent="-342900">
              <a:spcBef>
                <a:spcPts val="1800"/>
              </a:spcBef>
              <a:spcAft>
                <a:spcPts val="1200"/>
              </a:spcAft>
              <a:buFontTx/>
              <a:buAutoNum type="arabicPeriod"/>
            </a:pPr>
            <a:r>
              <a:rPr lang="en-US" sz="2800" spc="50" dirty="0">
                <a:ln w="11430"/>
                <a:solidFill>
                  <a:srgbClr val="000000"/>
                </a:solidFill>
              </a:rPr>
              <a:t>Are outcomes equitable for all groups of students?</a:t>
            </a:r>
          </a:p>
          <a:p>
            <a:pPr marL="342900" indent="-342900">
              <a:spcBef>
                <a:spcPts val="1800"/>
              </a:spcBef>
              <a:spcAft>
                <a:spcPts val="1200"/>
              </a:spcAft>
              <a:buFontTx/>
              <a:buAutoNum type="arabicPeriod"/>
            </a:pPr>
            <a:r>
              <a:rPr lang="en-US" sz="2800" spc="50" dirty="0">
                <a:ln w="11430"/>
                <a:solidFill>
                  <a:srgbClr val="000000"/>
                </a:solidFill>
              </a:rPr>
              <a:t>If not, how big are the disparities?</a:t>
            </a:r>
          </a:p>
          <a:p>
            <a:pPr marL="342900" indent="-342900">
              <a:spcBef>
                <a:spcPts val="1800"/>
              </a:spcBef>
              <a:spcAft>
                <a:spcPts val="1200"/>
              </a:spcAft>
              <a:buFontTx/>
              <a:buAutoNum type="arabicPeriod"/>
            </a:pPr>
            <a:r>
              <a:rPr lang="en-US" sz="2800" spc="50" dirty="0">
                <a:ln w="11430"/>
                <a:solidFill>
                  <a:srgbClr val="000000"/>
                </a:solidFill>
              </a:rPr>
              <a:t>How much of the group is affected by disproportionate chronic absenteeism?</a:t>
            </a:r>
          </a:p>
        </p:txBody>
      </p:sp>
      <p:pic>
        <p:nvPicPr>
          <p:cNvPr id="2050" name="Picture 2" descr="Guiding Questions for Disproportionate Chronic Absenteeism document"/>
          <p:cNvPicPr>
            <a:picLocks noChangeAspect="1" noChangeArrowheads="1"/>
          </p:cNvPicPr>
          <p:nvPr/>
        </p:nvPicPr>
        <p:blipFill>
          <a:blip r:embed="rId2" cstate="print"/>
          <a:srcRect/>
          <a:stretch>
            <a:fillRect/>
          </a:stretch>
        </p:blipFill>
        <p:spPr bwMode="auto">
          <a:xfrm>
            <a:off x="4840529" y="1466850"/>
            <a:ext cx="4227271" cy="539115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Elements</a:t>
            </a:r>
          </a:p>
        </p:txBody>
      </p:sp>
      <p:sp>
        <p:nvSpPr>
          <p:cNvPr id="3" name="Content Placeholder 2"/>
          <p:cNvSpPr>
            <a:spLocks noGrp="1"/>
          </p:cNvSpPr>
          <p:nvPr>
            <p:ph idx="1"/>
          </p:nvPr>
        </p:nvSpPr>
        <p:spPr/>
        <p:txBody>
          <a:bodyPr/>
          <a:lstStyle/>
          <a:p>
            <a:pPr marL="514350" indent="-514350">
              <a:buFont typeface="+mj-lt"/>
              <a:buAutoNum type="arabicPeriod"/>
            </a:pPr>
            <a:r>
              <a:rPr lang="en-US" dirty="0"/>
              <a:t>Number of students enrolled </a:t>
            </a:r>
          </a:p>
          <a:p>
            <a:pPr marL="914400" lvl="1" indent="-514350"/>
            <a:r>
              <a:rPr lang="en-US" dirty="0"/>
              <a:t>Overall &amp; Subgroup</a:t>
            </a:r>
          </a:p>
          <a:p>
            <a:pPr marL="514350" indent="-514350">
              <a:buFont typeface="+mj-lt"/>
              <a:buAutoNum type="arabicPeriod"/>
            </a:pPr>
            <a:r>
              <a:rPr lang="en-US" dirty="0"/>
              <a:t>Total number of absences from the group (total instances of absences)</a:t>
            </a:r>
          </a:p>
          <a:p>
            <a:pPr marL="914400" lvl="1" indent="-514350"/>
            <a:r>
              <a:rPr lang="en-US" dirty="0"/>
              <a:t>Overall &amp; Subgroup</a:t>
            </a:r>
          </a:p>
          <a:p>
            <a:pPr marL="514350" indent="-514350">
              <a:buFont typeface="+mj-lt"/>
              <a:buAutoNum type="arabicPeriod"/>
            </a:pPr>
            <a:r>
              <a:rPr lang="en-US" dirty="0"/>
              <a:t>Number of students in group with absences</a:t>
            </a:r>
          </a:p>
          <a:p>
            <a:pPr marL="914400" lvl="1" indent="-514350"/>
            <a:r>
              <a:rPr lang="en-US" dirty="0"/>
              <a:t>18+, 15+, 9+</a:t>
            </a:r>
          </a:p>
          <a:p>
            <a:pPr marL="514350" indent="-514350">
              <a:buFont typeface="+mj-lt"/>
              <a:buAutoNum type="arabicPeriod"/>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3FA86-022B-0B49-ACC2-F1821C42A63F}"/>
              </a:ext>
            </a:extLst>
          </p:cNvPr>
          <p:cNvSpPr>
            <a:spLocks noGrp="1"/>
          </p:cNvSpPr>
          <p:nvPr>
            <p:ph type="title" idx="4294967295"/>
          </p:nvPr>
        </p:nvSpPr>
        <p:spPr/>
        <p:txBody>
          <a:bodyPr/>
          <a:lstStyle/>
          <a:p>
            <a:r>
              <a:rPr lang="en-US" dirty="0">
                <a:noFill/>
              </a:rPr>
              <a:t>Data Calculator Chart</a:t>
            </a:r>
          </a:p>
        </p:txBody>
      </p:sp>
      <p:pic>
        <p:nvPicPr>
          <p:cNvPr id="1028" name="Picture 4" descr="Absentee data collection chart"/>
          <p:cNvPicPr>
            <a:picLocks noChangeAspect="1" noChangeArrowheads="1"/>
          </p:cNvPicPr>
          <p:nvPr/>
        </p:nvPicPr>
        <p:blipFill>
          <a:blip r:embed="rId3" cstate="print"/>
          <a:srcRect/>
          <a:stretch>
            <a:fillRect/>
          </a:stretch>
        </p:blipFill>
        <p:spPr bwMode="auto">
          <a:xfrm>
            <a:off x="152400" y="963613"/>
            <a:ext cx="8686800" cy="5589587"/>
          </a:xfrm>
          <a:prstGeom prst="rect">
            <a:avLst/>
          </a:prstGeom>
          <a:noFill/>
          <a:ln w="9525">
            <a:noFill/>
            <a:miter lim="800000"/>
            <a:headEnd/>
            <a:tailEnd/>
          </a:ln>
        </p:spPr>
      </p:pic>
      <p:sp>
        <p:nvSpPr>
          <p:cNvPr id="7" name="Up Arrow 6">
            <a:extLst>
              <a:ext uri="{C183D7F6-B498-43B3-948B-1728B52AA6E4}">
                <adec:decorative xmlns:adec="http://schemas.microsoft.com/office/drawing/2017/decorative" val="1"/>
              </a:ext>
            </a:extLst>
          </p:cNvPr>
          <p:cNvSpPr/>
          <p:nvPr/>
        </p:nvSpPr>
        <p:spPr>
          <a:xfrm>
            <a:off x="3429000" y="6248400"/>
            <a:ext cx="457200" cy="609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a:extLst>
              <a:ext uri="{C183D7F6-B498-43B3-948B-1728B52AA6E4}">
                <adec:decorative xmlns:adec="http://schemas.microsoft.com/office/drawing/2017/decorative" val="1"/>
              </a:ext>
            </a:extLst>
          </p:cNvPr>
          <p:cNvSpPr/>
          <p:nvPr/>
        </p:nvSpPr>
        <p:spPr>
          <a:xfrm>
            <a:off x="4572000" y="6248400"/>
            <a:ext cx="457200" cy="609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8">
            <a:extLst>
              <a:ext uri="{C183D7F6-B498-43B3-948B-1728B52AA6E4}">
                <adec:decorative xmlns:adec="http://schemas.microsoft.com/office/drawing/2017/decorative" val="1"/>
              </a:ext>
            </a:extLst>
          </p:cNvPr>
          <p:cNvSpPr/>
          <p:nvPr/>
        </p:nvSpPr>
        <p:spPr>
          <a:xfrm>
            <a:off x="5638800" y="6248400"/>
            <a:ext cx="457200" cy="609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quity Profile Chart"/>
          <p:cNvPicPr>
            <a:picLocks noChangeAspect="1" noChangeArrowheads="1"/>
          </p:cNvPicPr>
          <p:nvPr/>
        </p:nvPicPr>
        <p:blipFill>
          <a:blip r:embed="rId3" cstate="print"/>
          <a:srcRect/>
          <a:stretch>
            <a:fillRect/>
          </a:stretch>
        </p:blipFill>
        <p:spPr bwMode="auto">
          <a:xfrm>
            <a:off x="0" y="533400"/>
            <a:ext cx="9143999" cy="6324599"/>
          </a:xfrm>
          <a:prstGeom prst="rect">
            <a:avLst/>
          </a:prstGeom>
          <a:noFill/>
          <a:ln w="9525">
            <a:noFill/>
            <a:miter lim="800000"/>
            <a:headEnd/>
            <a:tailEnd/>
          </a:ln>
        </p:spPr>
      </p:pic>
      <p:sp>
        <p:nvSpPr>
          <p:cNvPr id="2" name="Title 1">
            <a:extLst>
              <a:ext uri="{FF2B5EF4-FFF2-40B4-BE49-F238E27FC236}">
                <a16:creationId xmlns:a16="http://schemas.microsoft.com/office/drawing/2014/main" id="{14E9AB05-B415-B445-8CDC-3C3DE6B4374C}"/>
              </a:ext>
            </a:extLst>
          </p:cNvPr>
          <p:cNvSpPr>
            <a:spLocks noGrp="1"/>
          </p:cNvSpPr>
          <p:nvPr>
            <p:ph type="title" idx="4294967295"/>
          </p:nvPr>
        </p:nvSpPr>
        <p:spPr/>
        <p:txBody>
          <a:bodyPr/>
          <a:lstStyle/>
          <a:p>
            <a:r>
              <a:rPr lang="en-US" dirty="0">
                <a:noFill/>
              </a:rPr>
              <a:t>Equity Profile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able of metrics for students with IEPs, students with 504s, and general education students."/>
          <p:cNvPicPr>
            <a:picLocks noChangeAspect="1" noChangeArrowheads="1"/>
          </p:cNvPicPr>
          <p:nvPr/>
        </p:nvPicPr>
        <p:blipFill>
          <a:blip r:embed="rId3" cstate="print"/>
          <a:srcRect/>
          <a:stretch>
            <a:fillRect/>
          </a:stretch>
        </p:blipFill>
        <p:spPr bwMode="auto">
          <a:xfrm>
            <a:off x="1" y="685800"/>
            <a:ext cx="9144000" cy="6172199"/>
          </a:xfrm>
          <a:prstGeom prst="rect">
            <a:avLst/>
          </a:prstGeom>
          <a:noFill/>
          <a:ln w="9525">
            <a:noFill/>
            <a:miter lim="800000"/>
            <a:headEnd/>
            <a:tailEnd/>
          </a:ln>
        </p:spPr>
      </p:pic>
      <p:sp>
        <p:nvSpPr>
          <p:cNvPr id="2" name="Title 1">
            <a:extLst>
              <a:ext uri="{FF2B5EF4-FFF2-40B4-BE49-F238E27FC236}">
                <a16:creationId xmlns:a16="http://schemas.microsoft.com/office/drawing/2014/main" id="{3A852D56-AC7B-A648-A388-00CDCEC7BF9D}"/>
              </a:ext>
            </a:extLst>
          </p:cNvPr>
          <p:cNvSpPr>
            <a:spLocks noGrp="1"/>
          </p:cNvSpPr>
          <p:nvPr>
            <p:ph type="title" idx="4294967295"/>
          </p:nvPr>
        </p:nvSpPr>
        <p:spPr/>
        <p:txBody>
          <a:bodyPr/>
          <a:lstStyle/>
          <a:p>
            <a:r>
              <a:rPr lang="en-US" dirty="0">
                <a:noFill/>
              </a:rPr>
              <a:t>Metrics Table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76200"/>
            <a:ext cx="8229600" cy="1020763"/>
          </a:xfrm>
        </p:spPr>
        <p:txBody>
          <a:bodyPr/>
          <a:lstStyle/>
          <a:p>
            <a:r>
              <a:rPr lang="en-US" dirty="0"/>
              <a:t>Q1: Are Outcomes Equitable for all Groups?</a:t>
            </a:r>
            <a:r>
              <a:rPr lang="en-US" dirty="0">
                <a:noFill/>
              </a:rPr>
              <a:t> 1</a:t>
            </a:r>
          </a:p>
        </p:txBody>
      </p:sp>
      <p:pic>
        <p:nvPicPr>
          <p:cNvPr id="7171" name="Picture 3" descr="Table showing outcomes by race"/>
          <p:cNvPicPr>
            <a:picLocks noChangeAspect="1" noChangeArrowheads="1"/>
          </p:cNvPicPr>
          <p:nvPr/>
        </p:nvPicPr>
        <p:blipFill>
          <a:blip r:embed="rId3" cstate="print"/>
          <a:srcRect/>
          <a:stretch>
            <a:fillRect/>
          </a:stretch>
        </p:blipFill>
        <p:spPr bwMode="auto">
          <a:xfrm>
            <a:off x="0" y="1447800"/>
            <a:ext cx="7991475" cy="5410200"/>
          </a:xfrm>
          <a:prstGeom prst="rect">
            <a:avLst/>
          </a:prstGeom>
          <a:noFill/>
          <a:ln w="9525">
            <a:noFill/>
            <a:miter lim="800000"/>
            <a:headEnd/>
            <a:tailEnd/>
          </a:ln>
        </p:spPr>
      </p:pic>
      <p:grpSp>
        <p:nvGrpSpPr>
          <p:cNvPr id="5" name="Group 4" descr="Method 1: Student composition cell with turn red&#10;Method 2: Ratios exceeding 1.3"/>
          <p:cNvGrpSpPr/>
          <p:nvPr/>
        </p:nvGrpSpPr>
        <p:grpSpPr>
          <a:xfrm>
            <a:off x="7239000" y="2216478"/>
            <a:ext cx="2255520" cy="3117521"/>
            <a:chOff x="12903200" y="2011680"/>
            <a:chExt cx="2600960" cy="2866306"/>
          </a:xfrm>
        </p:grpSpPr>
        <p:sp>
          <p:nvSpPr>
            <p:cNvPr id="3" name="Oval 2"/>
            <p:cNvSpPr/>
            <p:nvPr/>
          </p:nvSpPr>
          <p:spPr>
            <a:xfrm>
              <a:off x="12903200" y="2011680"/>
              <a:ext cx="2590800" cy="254508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3004800" y="2215719"/>
              <a:ext cx="2499360" cy="2662267"/>
            </a:xfrm>
            <a:prstGeom prst="rect">
              <a:avLst/>
            </a:prstGeom>
            <a:noFill/>
          </p:spPr>
          <p:txBody>
            <a:bodyPr wrap="square" rtlCol="0">
              <a:spAutoFit/>
            </a:bodyPr>
            <a:lstStyle/>
            <a:p>
              <a:pPr algn="ctr"/>
              <a:r>
                <a:rPr lang="en-US" sz="2000" b="1" u="sng" dirty="0">
                  <a:solidFill>
                    <a:schemeClr val="bg1"/>
                  </a:solidFill>
                </a:rPr>
                <a:t>Method 1:</a:t>
              </a:r>
            </a:p>
            <a:p>
              <a:pPr algn="ctr"/>
              <a:r>
                <a:rPr lang="en-US" sz="2000" dirty="0">
                  <a:solidFill>
                    <a:schemeClr val="bg1"/>
                  </a:solidFill>
                </a:rPr>
                <a:t>Student Composition cell will turn red </a:t>
              </a:r>
            </a:p>
            <a:p>
              <a:pPr algn="ctr"/>
              <a:endParaRPr lang="en-US" sz="200" b="1" u="sng" dirty="0">
                <a:solidFill>
                  <a:schemeClr val="bg1"/>
                </a:solidFill>
              </a:endParaRPr>
            </a:p>
            <a:p>
              <a:pPr algn="ctr">
                <a:spcBef>
                  <a:spcPts val="600"/>
                </a:spcBef>
              </a:pPr>
              <a:r>
                <a:rPr lang="en-US" sz="2000" b="1" u="sng" dirty="0">
                  <a:solidFill>
                    <a:schemeClr val="bg1"/>
                  </a:solidFill>
                </a:rPr>
                <a:t>Method 2:</a:t>
              </a:r>
              <a:endParaRPr lang="en-US" sz="2000" dirty="0">
                <a:solidFill>
                  <a:schemeClr val="bg1"/>
                </a:solidFill>
              </a:endParaRPr>
            </a:p>
            <a:p>
              <a:pPr algn="ctr"/>
              <a:r>
                <a:rPr lang="en-US" sz="2000" dirty="0">
                  <a:solidFill>
                    <a:schemeClr val="bg1"/>
                  </a:solidFill>
                </a:rPr>
                <a:t>Ratios exceeding 1.3</a:t>
              </a:r>
            </a:p>
          </p:txBody>
        </p:sp>
      </p:grpSp>
      <p:sp>
        <p:nvSpPr>
          <p:cNvPr id="10" name="Oval 9">
            <a:extLst>
              <a:ext uri="{C183D7F6-B498-43B3-948B-1728B52AA6E4}">
                <adec:decorative xmlns:adec="http://schemas.microsoft.com/office/drawing/2017/decorative" val="1"/>
              </a:ext>
            </a:extLst>
          </p:cNvPr>
          <p:cNvSpPr/>
          <p:nvPr/>
        </p:nvSpPr>
        <p:spPr>
          <a:xfrm>
            <a:off x="5486400" y="4800600"/>
            <a:ext cx="609600" cy="609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C183D7F6-B498-43B3-948B-1728B52AA6E4}">
                <adec:decorative xmlns:adec="http://schemas.microsoft.com/office/drawing/2017/decorative" val="1"/>
              </a:ext>
            </a:extLst>
          </p:cNvPr>
          <p:cNvSpPr/>
          <p:nvPr/>
        </p:nvSpPr>
        <p:spPr>
          <a:xfrm>
            <a:off x="6461760" y="4800600"/>
            <a:ext cx="624840" cy="609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22608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FL MTSS">
  <a:themeElements>
    <a:clrScheme name="MTSSS Colors">
      <a:dk1>
        <a:sysClr val="windowText" lastClr="000000"/>
      </a:dk1>
      <a:lt1>
        <a:sysClr val="window" lastClr="FFFFFF"/>
      </a:lt1>
      <a:dk2>
        <a:srgbClr val="206BAA"/>
      </a:dk2>
      <a:lt2>
        <a:srgbClr val="EEECE1"/>
      </a:lt2>
      <a:accent1>
        <a:srgbClr val="DC1F3D"/>
      </a:accent1>
      <a:accent2>
        <a:srgbClr val="4CB748"/>
      </a:accent2>
      <a:accent3>
        <a:srgbClr val="FFC907"/>
      </a:accent3>
      <a:accent4>
        <a:srgbClr val="206BAA"/>
      </a:accent4>
      <a:accent5>
        <a:srgbClr val="7EB7E6"/>
      </a:accent5>
      <a:accent6>
        <a:srgbClr val="ED8395"/>
      </a:accent6>
      <a:hlink>
        <a:srgbClr val="DC1F3D"/>
      </a:hlink>
      <a:folHlink>
        <a:srgbClr val="DC1F3D"/>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PBIS 2016">
  <a:themeElements>
    <a:clrScheme name="PBIS">
      <a:dk1>
        <a:srgbClr val="444444"/>
      </a:dk1>
      <a:lt1>
        <a:sysClr val="window" lastClr="FFFFFF"/>
      </a:lt1>
      <a:dk2>
        <a:srgbClr val="0065A4"/>
      </a:dk2>
      <a:lt2>
        <a:srgbClr val="EEECE1"/>
      </a:lt2>
      <a:accent1>
        <a:srgbClr val="00B0F0"/>
      </a:accent1>
      <a:accent2>
        <a:srgbClr val="0065A4"/>
      </a:accent2>
      <a:accent3>
        <a:srgbClr val="92D050"/>
      </a:accent3>
      <a:accent4>
        <a:srgbClr val="006F51"/>
      </a:accent4>
      <a:accent5>
        <a:srgbClr val="B9E4FF"/>
      </a:accent5>
      <a:accent6>
        <a:srgbClr val="E7D8AC"/>
      </a:accent6>
      <a:hlink>
        <a:srgbClr val="006F51"/>
      </a:hlink>
      <a:folHlink>
        <a:srgbClr val="C60C4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FL MTSS">
  <a:themeElements>
    <a:clrScheme name="MTSSS Colors">
      <a:dk1>
        <a:sysClr val="windowText" lastClr="000000"/>
      </a:dk1>
      <a:lt1>
        <a:sysClr val="window" lastClr="FFFFFF"/>
      </a:lt1>
      <a:dk2>
        <a:srgbClr val="206BAA"/>
      </a:dk2>
      <a:lt2>
        <a:srgbClr val="EEECE1"/>
      </a:lt2>
      <a:accent1>
        <a:srgbClr val="DC1F3D"/>
      </a:accent1>
      <a:accent2>
        <a:srgbClr val="4CB748"/>
      </a:accent2>
      <a:accent3>
        <a:srgbClr val="FFC907"/>
      </a:accent3>
      <a:accent4>
        <a:srgbClr val="206BAA"/>
      </a:accent4>
      <a:accent5>
        <a:srgbClr val="7EB7E6"/>
      </a:accent5>
      <a:accent6>
        <a:srgbClr val="ED8395"/>
      </a:accent6>
      <a:hlink>
        <a:srgbClr val="DC1F3D"/>
      </a:hlink>
      <a:folHlink>
        <a:srgbClr val="DC1F3D"/>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FL MTSS">
  <a:themeElements>
    <a:clrScheme name="MTSSS Colors">
      <a:dk1>
        <a:sysClr val="windowText" lastClr="000000"/>
      </a:dk1>
      <a:lt1>
        <a:sysClr val="window" lastClr="FFFFFF"/>
      </a:lt1>
      <a:dk2>
        <a:srgbClr val="206BAA"/>
      </a:dk2>
      <a:lt2>
        <a:srgbClr val="EEECE1"/>
      </a:lt2>
      <a:accent1>
        <a:srgbClr val="DC1F3D"/>
      </a:accent1>
      <a:accent2>
        <a:srgbClr val="4CB748"/>
      </a:accent2>
      <a:accent3>
        <a:srgbClr val="FFC907"/>
      </a:accent3>
      <a:accent4>
        <a:srgbClr val="206BAA"/>
      </a:accent4>
      <a:accent5>
        <a:srgbClr val="7EB7E6"/>
      </a:accent5>
      <a:accent6>
        <a:srgbClr val="ED8395"/>
      </a:accent6>
      <a:hlink>
        <a:srgbClr val="DC1F3D"/>
      </a:hlink>
      <a:folHlink>
        <a:srgbClr val="DC1F3D"/>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FL MTSS">
  <a:themeElements>
    <a:clrScheme name="MTSSS Colors">
      <a:dk1>
        <a:sysClr val="windowText" lastClr="000000"/>
      </a:dk1>
      <a:lt1>
        <a:sysClr val="window" lastClr="FFFFFF"/>
      </a:lt1>
      <a:dk2>
        <a:srgbClr val="206BAA"/>
      </a:dk2>
      <a:lt2>
        <a:srgbClr val="EEECE1"/>
      </a:lt2>
      <a:accent1>
        <a:srgbClr val="DC1F3D"/>
      </a:accent1>
      <a:accent2>
        <a:srgbClr val="4CB748"/>
      </a:accent2>
      <a:accent3>
        <a:srgbClr val="FFC907"/>
      </a:accent3>
      <a:accent4>
        <a:srgbClr val="206BAA"/>
      </a:accent4>
      <a:accent5>
        <a:srgbClr val="7EB7E6"/>
      </a:accent5>
      <a:accent6>
        <a:srgbClr val="ED8395"/>
      </a:accent6>
      <a:hlink>
        <a:srgbClr val="DC1F3D"/>
      </a:hlink>
      <a:folHlink>
        <a:srgbClr val="DC1F3D"/>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FL MTSS">
  <a:themeElements>
    <a:clrScheme name="MTSSS Colors">
      <a:dk1>
        <a:sysClr val="windowText" lastClr="000000"/>
      </a:dk1>
      <a:lt1>
        <a:sysClr val="window" lastClr="FFFFFF"/>
      </a:lt1>
      <a:dk2>
        <a:srgbClr val="206BAA"/>
      </a:dk2>
      <a:lt2>
        <a:srgbClr val="EEECE1"/>
      </a:lt2>
      <a:accent1>
        <a:srgbClr val="DC1F3D"/>
      </a:accent1>
      <a:accent2>
        <a:srgbClr val="4CB748"/>
      </a:accent2>
      <a:accent3>
        <a:srgbClr val="FFC907"/>
      </a:accent3>
      <a:accent4>
        <a:srgbClr val="206BAA"/>
      </a:accent4>
      <a:accent5>
        <a:srgbClr val="7EB7E6"/>
      </a:accent5>
      <a:accent6>
        <a:srgbClr val="ED8395"/>
      </a:accent6>
      <a:hlink>
        <a:srgbClr val="DC1F3D"/>
      </a:hlink>
      <a:folHlink>
        <a:srgbClr val="DC1F3D"/>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 MTSS</Template>
  <TotalTime>11417</TotalTime>
  <Words>3022</Words>
  <Application>Microsoft Macintosh PowerPoint</Application>
  <PresentationFormat>On-screen Show (4:3)</PresentationFormat>
  <Paragraphs>256</Paragraphs>
  <Slides>33</Slides>
  <Notes>28</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33</vt:i4>
      </vt:variant>
    </vt:vector>
  </HeadingPairs>
  <TitlesOfParts>
    <vt:vector size="48" baseType="lpstr">
      <vt:lpstr>Arial</vt:lpstr>
      <vt:lpstr>Avenir Black</vt:lpstr>
      <vt:lpstr>Avenir Medium</vt:lpstr>
      <vt:lpstr>Calibri</vt:lpstr>
      <vt:lpstr>Cambria Math</vt:lpstr>
      <vt:lpstr>Century Gothic</vt:lpstr>
      <vt:lpstr>Constantia</vt:lpstr>
      <vt:lpstr>Franklin Gothic Book</vt:lpstr>
      <vt:lpstr>Garamond</vt:lpstr>
      <vt:lpstr>FL MTSS</vt:lpstr>
      <vt:lpstr>2_PBIS 2016</vt:lpstr>
      <vt:lpstr>1_FL MTSS</vt:lpstr>
      <vt:lpstr>2_FL MTSS</vt:lpstr>
      <vt:lpstr>3_FL MTSS</vt:lpstr>
      <vt:lpstr>4_FL MTSS</vt:lpstr>
      <vt:lpstr>Chronic Absenteeism Equity Profile</vt:lpstr>
      <vt:lpstr>Chronic Absenteeism (CA)</vt:lpstr>
      <vt:lpstr>Problem Solving Chronic Absenteeism</vt:lpstr>
      <vt:lpstr>Guiding Questions- Problem Identification</vt:lpstr>
      <vt:lpstr>Data Elements</vt:lpstr>
      <vt:lpstr>Data Calculator Chart</vt:lpstr>
      <vt:lpstr>Equity Profile</vt:lpstr>
      <vt:lpstr>Metrics Table</vt:lpstr>
      <vt:lpstr>Q1: Are Outcomes Equitable for all Groups? 1</vt:lpstr>
      <vt:lpstr>Q1: Are outcomes equitable for all groups? Method 1: Student Composition </vt:lpstr>
      <vt:lpstr>Q1: Are outcomes equitable for all groups? Student Composition &amp; the E-formula </vt:lpstr>
      <vt:lpstr>Why the e-Formula?</vt:lpstr>
      <vt:lpstr>Q1: Are Outcomes Equitable for all Groups?</vt:lpstr>
      <vt:lpstr>Q1: Are outcomes equitable for all groups? Method 2: Chronic Absenteeism Ratio </vt:lpstr>
      <vt:lpstr>Interpreting the Chronic Absenteeism Ratio</vt:lpstr>
      <vt:lpstr>Q1: Are Outcomes Equitable for all Groups? 2</vt:lpstr>
      <vt:lpstr>How big are the disparities?</vt:lpstr>
      <vt:lpstr>Disparities, Method 1</vt:lpstr>
      <vt:lpstr>Interpreting the Risk Ratio</vt:lpstr>
      <vt:lpstr>Equity Profile 1</vt:lpstr>
      <vt:lpstr>Q2: How big are the disparities? Method #2: Difference in Student Composition (OPTIONAL) </vt:lpstr>
      <vt:lpstr>Calculating Difference in Student Composition</vt:lpstr>
      <vt:lpstr>Equity Profile 2</vt:lpstr>
      <vt:lpstr>Q2: How big are the disparities? Method #3: Difference in Chronic Absenteeism  Composition (OPTIONAL)</vt:lpstr>
      <vt:lpstr>Calculating Chronic Absenteeism Composition</vt:lpstr>
      <vt:lpstr>Calculating Difference in Chronically Absent Composition</vt:lpstr>
      <vt:lpstr>Equity Profile 3</vt:lpstr>
      <vt:lpstr>Q3: How much of your target group is affected?</vt:lpstr>
      <vt:lpstr>How much of your target group is affected by chronic absenteeism? Method #1: Risk</vt:lpstr>
      <vt:lpstr>Equity Profile 4</vt:lpstr>
      <vt:lpstr>Problem Solving Chronic Absenteeism- Next Steps</vt:lpstr>
      <vt:lpstr>Questions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Chronic Absenteeism Equity Profile</dc:title>
  <dc:creator>Amber Brundage</dc:creator>
  <cp:lastModifiedBy>Judith Hyde</cp:lastModifiedBy>
  <cp:revision>11</cp:revision>
  <dcterms:created xsi:type="dcterms:W3CDTF">2018-03-19T14:28:26Z</dcterms:created>
  <dcterms:modified xsi:type="dcterms:W3CDTF">2021-09-01T15:17:02Z</dcterms:modified>
</cp:coreProperties>
</file>